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3A45A6-443A-7C76-9D0C-6F8A73EC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C3D35D-6F19-DA4E-FA8A-0645E2D3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2EF1B-EAF5-4CFC-A920-CB3778507529}" type="datetimeFigureOut">
              <a:rPr lang="zh-TW" altLang="en-US" smtClean="0"/>
              <a:t>2023/2/24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1BFC91-77EF-D4F7-5109-E23C5F5E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A2889A9-C943-8AC3-3783-CFCE9B07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0952A-CE7C-4216-BE6C-B2CB96B859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00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891407B-60CE-EC4D-E061-46991CC4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43B617-5D96-96C9-A6FD-2DF79A21B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946FBA-6B46-7067-9DE4-1A508D954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2EF1B-EAF5-4CFC-A920-CB3778507529}" type="datetimeFigureOut">
              <a:rPr lang="zh-TW" altLang="en-US" smtClean="0"/>
              <a:t>2023/2/24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902CF0-E415-AA5F-C554-1F64CA35A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CBAFB5-1197-E0AF-B80A-FC27D465F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952A-CE7C-4216-BE6C-B2CB96B859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58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F3EE201-EC84-FD37-CE38-9407CB78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90A7088-3D8E-28A0-8176-8953AFE10B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FD96B18-C020-48BC-5A08-0D01782E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E7823C-75D0-EF35-60A4-3279C0546E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6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DE67FEC-084B-4526-EF01-4A8B617A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505116-752A-4A11-088E-E93091C449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9538490-1ACB-12BC-C4A3-52468DB0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73F8F3-F41A-0DAF-CAA6-57696CA6B4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B5FB6F-B21C-F93D-17BC-4A567840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5B1FBD-4DAD-E982-EBEF-0986ED9C2B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24BD00-EACA-BF3E-7C22-E9867270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AF95F1-ECA2-5139-0793-55A2582923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8493E69-3EB0-00EF-54F7-FC801ADF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D522C8-282E-8D47-AC76-5A38FBC76D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D852039-863F-1A79-1365-D1EA47C6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C79CB5-6836-0587-85D6-3F4AD65194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03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029625-DD44-D26D-B5CD-D2F8B1772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55227B-0402-EDB5-13DB-2149BDFFD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9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5BFD713-0005-9D74-7EFF-3327D525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EC9606-4BFF-654A-9863-2057943669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9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85FA7B7-4A16-DDF1-DCD8-D0B8CC4F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917615-9C3B-7448-FF96-31DE03F678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5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C665D49-1EBD-26F8-87A0-3FDEFFAA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1FC23F-B042-ED8B-585C-378E19D2C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0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D26DCAD-A068-1476-6129-AA2E768C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24EAF7-851D-39DD-B47C-E7898DF262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20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0F4EEEB-B7BB-829C-4A29-210A9169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D43738-8B22-B90D-5809-3C89B8A09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5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FF3A3E3-B573-0CF5-5AB7-52435F294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722080-B156-C0D0-D9F5-B8E1BFA14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42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C5994EB-F311-E885-9E22-B9870EC4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E34D47-9696-4A02-C266-0696B799E9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4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203B879-EE0F-4C1F-D1C6-54F91EDF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A41B84-8D54-7567-B3E0-2559E28DA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3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9FEF679-6E5B-C83A-D961-A256D3AB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545A43-1245-2D1A-A653-32F4B7C35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33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E44084C-CA8A-31F8-B49B-7056F05F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BD2E76-9295-44B8-AA20-D1793DFA1C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64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A9C65DD-5D85-2A97-ECDC-88B71BB57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0BAEE6-F727-2BD4-A1F7-573FCD0389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007FF8F-E792-64EF-A433-0D1FDE86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9CEF39-80A3-3CE3-1FE3-4AD61034C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7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E187EE0-5E61-5EFA-33C2-45CF074B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B3325B-E2F9-99DF-7479-BADDA269A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85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B53F3DB-512B-BE1D-1700-FBD228B0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CC168F-53A6-4717-1F03-8D45D442DA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52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FF4AD74-F610-D61A-C517-9C2AE8A0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0F896E-503B-B1C2-CBEE-E7609ABEF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44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20806EC-7C6D-954E-8BD4-E1C71907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65449E-3778-BD5A-99B3-17E358505A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28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6ABB705-008C-764F-9063-10CF55FA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52B760-FEBB-3B91-BD5F-DA49D48F2D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3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90BEBA8-E3C6-3E62-0719-5A9E6AAC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46E398-29FA-575B-A4BE-6A4C321D1A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16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EEC49E9-797F-FEB4-49A4-24AF9EB1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25D8E8-A81C-295C-6A62-F4D8D8BAD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3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5236AA-26DD-73D9-79B3-ED29D016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9A36C3-F0B4-7921-5C46-DDE7C89EE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6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098C37E-15B9-EA2E-A180-BB388E1A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B74227-928E-556D-60BC-2976517CA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BA288E5-577E-437C-A910-3F31D742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E0DE60-BEDC-71FC-CA7B-DE6949283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07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FCA0F2-C109-590E-5231-ED42D875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7654BF-071B-C75E-63F6-8A209177B1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1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F1CDB8C-01B5-E19C-F6FD-0C5585BB7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743936-908A-FB05-1384-AB04E7244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6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FDBBD89-B67A-A74A-E851-D71BB647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BF1438-F1A7-683A-3628-73059ACCC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89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34B29D0-F41D-B8DA-D368-B3F20CED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B61F8D-8A55-D5D6-9F34-C10FE3FA71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4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99DB8F8-CAD7-7100-57FB-7CC29F5B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5AE8D7A-88A5-1529-F006-7C0DCE3DCD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06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16CACB-0D6B-C0FF-6035-F4FF6200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D11418-5399-86E4-0F72-6B0AAC2D69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5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C0A3DD6-0B55-702F-4EE7-3CB13A20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E6EF80-646D-7681-0C4F-8B9CB2EE61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7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CF67EC9-04F1-0AC7-A3A6-800AE909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C69A73-AE60-8477-05FE-38478E1C6F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28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5C1F79A-08ED-A0FA-7CE7-F6DAFD47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773A3F-B578-6342-0D7E-CD29CE3181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5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7986A83-8934-FAAE-1B94-070B3A91A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428826-3681-9197-3607-FC6274AE9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49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A2EE0C2-0EF8-2C15-03C4-2B8C8297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9EA37D-DA76-68DA-1466-C86D429EB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6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1E43FBF-CC82-760B-AB30-BE6B109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88EE2B-0F34-572F-64B5-51373AC340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507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C1A21D-CD72-9FD6-2DA0-C1800F31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BD2A57-6254-68B8-2685-67166C355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3"/>
    </mc:Choice>
    <mc:Fallback xmlns="">
      <p:transition spd="slow" advTm="4162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FEBCB30-4D60-4582-D917-03E4DD90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A6C1A4-8CDC-B3F1-8E07-02DA24A236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6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D86565-F80C-DB4F-EA43-7254DEFF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4238E9-5C91-90F2-039C-A7FF650A51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9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C32EFF8-D256-4D3C-BF93-9B89E321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BC291E-89E2-50D3-EF04-4F8F864B18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31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F701244-34F2-B510-A045-58D9FFE9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F1996C-4591-39C5-E491-6F5B723A77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36F3EEF-9D43-09EB-CA55-65D7FFE5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B1D1B6-E5F7-732B-F5E9-C51F4D36C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2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028651-49AB-BF95-360A-54F250B1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C803FD-D954-947C-6122-582962CD67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2FC362B-597B-FA8C-23DB-52EA5E075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F711B2-AD17-DD6B-CCFC-2C2A3B547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98D34E7-FA88-CF60-79DD-DD4B672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DC8841-CE64-DECD-A2E1-78F08AFC0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2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06B36BE-A530-3464-85D4-FC5425DA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23CD56-A2F2-1DA1-BA81-8DA9065CFD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6EFD51C-F1E9-2ED3-D18B-40D8F339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F6BAE7-A1D0-0530-6385-1DDE9A909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8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54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2023-02-24T05:44:39Z</dcterms:created>
  <dcterms:modified xsi:type="dcterms:W3CDTF">2023-02-24T05:44:39Z</dcterms:modified>
</cp:coreProperties>
</file>