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0413" cy="6859588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9C1A87-D9A7-472E-8C67-066D50A2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CDD451F-EF1C-49CF-BBE7-6DD300B2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8B44-35D9-4751-9E8D-66391C5D6A7D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0563E3-35E4-4A26-931F-36052861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A30604-816A-44BE-A25E-E7715310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BFED-A615-49FC-84EB-3F415109B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52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54B984-FF80-4BAC-813C-0F7D8373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A694EF-E1DC-448D-994C-B169166C4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B9C5BA-07BD-47C0-9C26-C5277C3E2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8B44-35D9-4751-9E8D-66391C5D6A7D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F0FAA9-609C-4B8F-A18B-D21DA0D4D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578C88-1D5F-461D-B7EE-82EC40037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BFED-A615-49FC-84EB-3F415109B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86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39E43ED-F9B4-4F8C-8A4A-5892B7C5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6097606-63A6-4991-98A8-EE889867F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A004A51-5339-4299-9D7F-F3986E0E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2ECD506-BA85-484B-9B5E-1CCD18EF6F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3DE6212-0E4D-423B-9D80-71289E74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B0D059-5AE1-4309-B542-008679BB2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07CD386-81D4-4000-A6F2-E5F204B0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25AB0B-4B99-4BA1-9A27-F21C97F7E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7B3AFE-FB23-4356-A9FE-B230A9CD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7BBD0F9-C793-4BF7-844F-4FAAF645C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2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4194C17-3ADC-4C93-BCF0-925CA1E6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F03D2D-4CB9-450F-AC51-01F4BA30F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496D488-AFC6-4F30-AE62-F5A19F58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C2F463-063C-4AD2-942F-CF00962D2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5781573-307C-40E1-B6C1-7C51EFDB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6DEE75-0B18-4FDA-BF49-0A4C494083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3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06CE0D8-0F39-47E5-8567-FFB819BE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0953CE-F388-4DB9-8434-0A4B0F24B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6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EDB166F-CDFD-4092-96D1-E3B22F91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FAF87B-4F3B-4261-B11D-6B86315BD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B7C8F8D-4865-4B6F-87C0-8C3766FF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C81521-3130-4EA0-BDF7-4B4AD1392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3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0CBA061-C59B-48C5-9481-E06CA59C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E09BE7-1CF2-4BD6-9899-C1649E1341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1D54CF-EBA5-4891-BB18-6CB80258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3967DD-497C-4E26-853D-6B76865E5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74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F232193-DAAE-4D18-BA6A-E3023348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91F379-2B1C-4D54-8FD4-720A2EEF1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0DA33BB-57B3-45A2-A794-F2F3843C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179A29-6DDE-49BC-87A2-30C74A99B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8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20A49A8-46E0-4457-B609-EB44882A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FE59A2-4466-4F70-8F67-070814E94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25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E1F1A73-13F2-43E3-AA25-3C4C8608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5B0B345-25E5-4B4E-A906-BE96FA16F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1E5D22-4DFB-442D-93DB-A3386CD1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7F34A5-43EA-4761-8249-2DE56CFB1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C57EA95-A0F0-4718-BECF-83FF91B7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D3EB3C-164B-463E-BE9A-0F2657A5B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4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BAD0265-C25A-4A11-B44B-C0C49D41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90E1054-379B-462D-BD31-2E007DB9D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1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4E0759E-35C0-4FF8-BCE1-7B803102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EE1AFA-68D6-471B-AA72-AA3F90B34C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5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A16CFF7-16A1-4D0B-8315-BF045529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7C21B6-6E73-4AEA-AE88-63D538B8D2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5DC781E-3903-4E6F-9C64-942D4BCC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58F3EC-5AF9-41F9-B7BF-649646362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E537753-2FF5-446F-A5F8-607584C4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F39D809-701E-43E0-A944-E060BBEAD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0C48BF1-63D1-46C5-B376-57AB188A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7FCFF4-4C89-49F2-8351-CE3699ECA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29A68E6-C55C-4C47-8374-E1CBC678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54AEF5-63CA-4750-9B37-8FB152805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E6F5B03-EB66-4699-A700-03B1C704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632C10A-4379-4154-9CDC-F1811337FF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FF348DF-7753-485D-B1BC-3A653D5F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9DA8AF-0C90-4797-98EB-7E8DBD9B6C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9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2020-09-26T03:39:06Z</dcterms:created>
  <dcterms:modified xsi:type="dcterms:W3CDTF">2020-09-26T03:39:07Z</dcterms:modified>
</cp:coreProperties>
</file>