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18B9C2-FE29-4565-8D59-1966D2A6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B551811-5047-4F9C-B54C-A6C0DF90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AC53-39C7-42EA-92C3-3D486144FA5E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8A9F7CC-F21A-4FDD-A8FB-75EEDED3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0FA8AE1-8F91-4F0A-AC61-FC630399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F484-0985-4F6F-89C3-7D22503A0B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492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05AD963-D7FA-4917-B9B9-03CA2654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FA2BA5-C7BB-46F3-ADCE-F4198EF6F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D89BB2-BD07-4E58-ACCB-76F9A1843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AC53-39C7-42EA-92C3-3D486144FA5E}" type="datetimeFigureOut">
              <a:rPr lang="zh-TW" altLang="en-US" smtClean="0"/>
              <a:t>2020/10/4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177502-CF54-4EBC-B5FA-73EF7F2C88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2C4301-56D1-45FF-8559-EAC2B3B6E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F484-0985-4F6F-89C3-7D22503A0B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3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D1B5C73-3FC2-48D7-9AC6-6FCF3610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800" b="1">
                <a:solidFill>
                  <a:srgbClr val="003363"/>
                </a:solidFill>
              </a:rPr>
              <a:t>五板體驗讀</a:t>
            </a:r>
            <a:r>
              <a:rPr lang="en-US" altLang="zh-TW" sz="8800" b="1">
                <a:solidFill>
                  <a:srgbClr val="003363"/>
                </a:solidFill>
              </a:rPr>
              <a:t>《</a:t>
            </a:r>
            <a:r>
              <a:rPr lang="zh-TW" altLang="en-US" sz="8800" b="1">
                <a:solidFill>
                  <a:srgbClr val="003363"/>
                </a:solidFill>
              </a:rPr>
              <a:t>蜜蜂</a:t>
            </a:r>
            <a:r>
              <a:rPr lang="en-US" altLang="zh-TW" sz="8800" b="1">
                <a:solidFill>
                  <a:srgbClr val="003363"/>
                </a:solidFill>
              </a:rPr>
              <a:t>》</a:t>
            </a:r>
            <a:endParaRPr lang="zh-TW" altLang="en-US" sz="8800" b="1" dirty="0">
              <a:solidFill>
                <a:srgbClr val="003363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03BEDF7-2775-407B-AAF6-25E066E538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8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B5A6F61-AB3F-4FBA-A116-ED2D45A1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>
                <a:solidFill>
                  <a:schemeClr val="bg1">
                    <a:lumMod val="85000"/>
                  </a:schemeClr>
                </a:solidFill>
              </a:rPr>
              <a:t>五卡板</a:t>
            </a:r>
            <a:endParaRPr lang="zh-TW" alt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718165-FC8B-4BB5-99F8-D1B3208244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9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0A4D1FE-CD35-4401-9C4A-1CD6A66A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70F5F0D-5861-45ED-90BD-88DE73464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10888C1-7E34-42EF-ACA0-7661512C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>
                <a:solidFill>
                  <a:schemeClr val="bg1">
                    <a:lumMod val="85000"/>
                  </a:schemeClr>
                </a:solidFill>
              </a:rPr>
              <a:t>五卡板</a:t>
            </a:r>
            <a:endParaRPr lang="zh-TW" alt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857053A-1D5B-4D9D-BE6D-A22D9C9B9E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FB56E67-649F-4D0F-AE30-0574FD7D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2881F3E-7714-4050-BF0E-F9C7A263E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6F86748-EEA4-46F2-A3F0-13ADEBCE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218E8A7-F12E-47C9-81B0-767F4DC756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7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E6E3871-BD70-4154-962E-CA40D3F3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E46D2F1-7F1D-440E-98ED-987CD515F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5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A8F1A9B-FCE7-4311-943F-9CC13BD1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>
                <a:solidFill>
                  <a:srgbClr val="003363"/>
                </a:solidFill>
              </a:rPr>
              <a:t>五卡板</a:t>
            </a:r>
            <a:endParaRPr lang="zh-TW" altLang="en-US" sz="4000" b="1" dirty="0">
              <a:solidFill>
                <a:srgbClr val="003363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307449-C2C8-4E1C-8A12-3E0BA0A2D3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5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7ACADCF-E9A1-4A89-BB08-8397EF64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>
                <a:solidFill>
                  <a:srgbClr val="003363"/>
                </a:solidFill>
              </a:rPr>
              <a:t>五卡板</a:t>
            </a:r>
            <a:endParaRPr lang="zh-TW" altLang="en-US" sz="4000" b="1" dirty="0">
              <a:solidFill>
                <a:srgbClr val="003363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6F08E7-01E0-4CBD-8A1A-FF0713DB3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6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07FA659-3668-4241-A9E5-42B2868A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E729D03-0C93-470E-9155-63911F2FC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42543E7-015B-42EF-8EBA-1FFFC76F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>
                <a:solidFill>
                  <a:schemeClr val="bg1">
                    <a:lumMod val="85000"/>
                  </a:schemeClr>
                </a:solidFill>
              </a:rPr>
              <a:t>五卡板</a:t>
            </a:r>
            <a:endParaRPr lang="zh-TW" alt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6BA482-A3C0-4571-A44B-3473750FEB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9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6CACB93-28B5-4E66-A22B-038510D0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1598FF2-6309-497A-909E-50C3E2E861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7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A8CC95F-A068-406B-9C36-C3AF3F27D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>
                <a:solidFill>
                  <a:schemeClr val="bg1">
                    <a:lumMod val="85000"/>
                  </a:schemeClr>
                </a:solidFill>
              </a:rPr>
              <a:t>五卡板</a:t>
            </a:r>
            <a:endParaRPr lang="zh-TW" alt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5892535-8CD6-4627-93BB-838DF339B0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4E9B907-27D8-4B37-99B8-696E505C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b="1">
                <a:solidFill>
                  <a:schemeClr val="bg1"/>
                </a:solidFill>
                <a:latin typeface="+mj-ea"/>
              </a:rPr>
              <a:t>插卡畫板</a:t>
            </a:r>
            <a:r>
              <a:rPr lang="en-US" altLang="zh-TW" sz="3600" b="1">
                <a:solidFill>
                  <a:schemeClr val="bg1"/>
                </a:solidFill>
                <a:latin typeface="+mj-ea"/>
              </a:rPr>
              <a:t>+</a:t>
            </a:r>
            <a:r>
              <a:rPr lang="zh-TW" altLang="en-US" sz="3600" b="1">
                <a:solidFill>
                  <a:schemeClr val="bg1"/>
                </a:solidFill>
                <a:latin typeface="+mj-ea"/>
              </a:rPr>
              <a:t>千格板</a:t>
            </a:r>
            <a:endParaRPr lang="zh-TW" altLang="en-US" sz="3600" b="1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AD71F4B-776D-4C5F-B49E-701E4030D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6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寬螢幕</PresentationFormat>
  <Paragraphs>8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新細明體</vt:lpstr>
      <vt:lpstr>Arial</vt:lpstr>
      <vt:lpstr>Calibri</vt:lpstr>
      <vt:lpstr>Calibri Light</vt:lpstr>
      <vt:lpstr>Office 佈景主題</vt:lpstr>
      <vt:lpstr>五板體驗讀《蜜蜂》</vt:lpstr>
      <vt:lpstr>PowerPoint 簡報</vt:lpstr>
      <vt:lpstr>五卡板</vt:lpstr>
      <vt:lpstr>五卡板</vt:lpstr>
      <vt:lpstr>PowerPoint 簡報</vt:lpstr>
      <vt:lpstr>五卡板</vt:lpstr>
      <vt:lpstr>PowerPoint 簡報</vt:lpstr>
      <vt:lpstr>五卡板</vt:lpstr>
      <vt:lpstr>插卡畫板+千格板</vt:lpstr>
      <vt:lpstr>五卡板</vt:lpstr>
      <vt:lpstr>PowerPoint 簡報</vt:lpstr>
      <vt:lpstr>五卡板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五板體驗讀《蜜蜂》</dc:title>
  <dc:creator>user</dc:creator>
  <cp:lastModifiedBy>user</cp:lastModifiedBy>
  <cp:revision>1</cp:revision>
  <dcterms:created xsi:type="dcterms:W3CDTF">2020-10-04T12:18:37Z</dcterms:created>
  <dcterms:modified xsi:type="dcterms:W3CDTF">2020-10-04T12:18:37Z</dcterms:modified>
</cp:coreProperties>
</file>