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2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62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29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25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85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1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4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99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00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1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41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8C2A-0435-4A77-891C-7E3F651C1721}" type="datetimeFigureOut">
              <a:rPr lang="zh-TW" altLang="en-US" smtClean="0"/>
              <a:t>2020/10/25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8C862-D6E6-4239-AAA3-F632A24F0F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73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臺灣的史前文化</a:t>
            </a:r>
            <a:endParaRPr lang="zh-TW" altLang="en-US" sz="48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五上社會科重點摘要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735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43" y="0"/>
            <a:ext cx="7033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25" y="0"/>
            <a:ext cx="5184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如螢幕大小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臺灣的史前文化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anis</dc:creator>
  <cp:lastModifiedBy>anis</cp:lastModifiedBy>
  <cp:revision>2</cp:revision>
  <dcterms:created xsi:type="dcterms:W3CDTF">2020-10-25T00:13:51Z</dcterms:created>
  <dcterms:modified xsi:type="dcterms:W3CDTF">2020-10-25T00:21:29Z</dcterms:modified>
</cp:coreProperties>
</file>