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60EA41-E0FB-4CD9-B3E0-06092270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F402C8-CBC2-408F-A2B2-4B877A14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7F3-7017-46AA-82E5-DF6A0EEF884D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01EB8E2-1868-40D1-836F-FAAE3B3F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A9356-E530-46F4-AC31-BEB21750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8370-956D-45C8-A03C-C403D9F60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47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0249434-16A4-4A39-A075-F904CC96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80AB23F-76D5-4EC4-938F-0F0756561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A858EE-6B6E-4458-B9E0-44B63C0A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D7F3-7017-46AA-82E5-DF6A0EEF884D}" type="datetimeFigureOut">
              <a:rPr lang="zh-TW" altLang="en-US" smtClean="0"/>
              <a:t>2020/10/8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2591FA-967E-48E9-B39F-F95A534DC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03216C-D284-4010-A784-344E634D3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28370-956D-45C8-A03C-C403D9F60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50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1CFDDC4-8755-4E02-BBEC-36393289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8DFA3F7-AE9A-4132-BE86-303875F548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392365F-C9A4-4A8B-B5E7-AF7A4F88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A2304D2-8775-4838-9F2E-A61C3BD915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6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DE3ACB9-72E0-4ED4-A01D-81816F52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4B184F-A307-4082-9E4F-6361505C32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E348E2D-B9C1-48EC-857C-B6985DF3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52B50FC-4ED8-48EC-BC6B-255E8D5D79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0C4D79E-2CC2-46F2-8A45-1BA8040B5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92A399-AD6F-4A54-916B-1601D58A08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3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4F1D2BC-E6A8-44B3-B8D7-87A00C61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EEFBBE-6959-436B-B26E-563339B0E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0ED4637-8D80-4BED-A20B-F945A3A9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021D7C-5807-4917-9F89-44A739F217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7F8E08E-D09A-4099-A262-C7F0313C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989C48-1C17-4861-A932-8E46F64B6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0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980BAA3-4D6A-4E64-9DD6-522CB07C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5FA8054-9B39-46D7-B512-C36AF93AD3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5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708C676-09E8-4009-8B54-D742308B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F84790A-C793-4CE6-8758-76500BF338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6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4480CD5-906B-4609-9581-8B0A287F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CE4488-C2CE-4A84-80D5-F03017ED7F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1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9FA49AD-86E5-4263-BBBA-C94E285D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FCC6741-890E-47A8-8BE5-FE3C6EA4D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8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A4CB305-6326-477B-B9AA-61023150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CD3C516-C524-46C9-8483-D8B8E4CA2E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98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9A06774-D20A-4297-9C6C-2BBA34D5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E19C7DE-64BF-41F2-A096-8DEAF575A4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4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8D66D11-B9CB-4F7A-B9FF-FDBEB561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6659008-3BBE-4007-9A9D-9B0507B4B6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65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D3CF85D-E019-4282-BEE6-0AEBC181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34D2CFC-C4B2-4303-B68A-25918B57A6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94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5CAEB7A-1B5F-46C0-B40A-372E9D55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3FD5C9-5004-4CB9-94D7-B65F49BBD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2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5781427-5258-470E-882C-23E5EA33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F2201A-0275-47C3-815C-3012A4444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61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9DD2AA7-AB72-4955-BD6A-F7665876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8C1F10-3EB1-40CE-BB47-AFCEE7AAA5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06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4B77C50-8831-4FFF-BB3A-4FFDF671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119147D-B907-4B21-A437-F7CAF3E54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88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BA35E1C-1490-4BEF-9F43-E003777D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EF2FD8F-9BE5-4BCF-8931-E9E1EBCDD1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2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B729F73-036C-48A9-9218-D776A647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E70662-AE0F-4018-A47A-801F28ADB9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5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2A02473-AE29-464D-964E-FA18AA23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1A5ECCC-6293-4354-8205-BA10DBB4DB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68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336CCAF-A9B2-4A2A-8647-023040EE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A8F7080-F25A-484A-8ED3-E1E26D744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73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E97B93B-86F2-4545-B626-C4AF8DC5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CBC2E56-8625-48E8-A601-DFFA79FF00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3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D46F4A2-210B-4FEC-8EEC-B76E5ADE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31301CE-99EB-47EF-A1A4-81FE4B892E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3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DDCEBC1-AEF4-4894-9237-6DF795BB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03AB89-AF17-4D9D-AD8E-040B944E85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7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C8C8EA0-59B2-4A8C-B2EE-412A16F9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6C6C724-9641-4945-AE49-0FC33991A1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3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7162912-1959-4037-A97F-97350A01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977CDE-B255-48A6-8A5C-8F94CDA8F9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8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313E092-ACE0-4568-9EF7-F23E05F1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DD02139-3809-4BCE-9A85-B2F521A5C9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8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D05915C-C312-4D2F-824E-18EFAE6B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EFCD3C0-4875-47D2-A02C-4A5CF6990F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4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2020-10-08T06:21:09Z</dcterms:created>
  <dcterms:modified xsi:type="dcterms:W3CDTF">2020-10-08T06:21:09Z</dcterms:modified>
</cp:coreProperties>
</file>