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3A0F25-935F-4F2A-9D4A-0F23FE4F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4A9F95B-DAFA-435C-A72F-FCB78B78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69AF-92ED-4062-8F26-02C79DACAA53}" type="datetimeFigureOut">
              <a:rPr lang="zh-TW" altLang="en-US" smtClean="0"/>
              <a:t>2020/11/3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EA74DAD-7418-411C-8321-6CCF8800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80F2C7B-E0A5-4595-A3D7-7DB3DD8D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9767-DD17-414B-8121-970FBE8508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4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20CA9C6-A243-4CF0-826F-FF69B52D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F788130-E975-4F3A-8345-FE1E2605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C331FC-750C-4EFF-A44F-1D5BC74F4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569AF-92ED-4062-8F26-02C79DACAA53}" type="datetimeFigureOut">
              <a:rPr lang="zh-TW" altLang="en-US" smtClean="0"/>
              <a:t>2020/11/3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3DB89F-EB90-4751-8E07-541E45896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EF9FFE-B447-4551-A6B4-C4EE466BD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C9767-DD17-414B-8121-970FBE8508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97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6CB3645-C875-4F29-85C3-E705CE28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3735EA-456C-4595-BC85-8CDED17758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2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B53927F-EFE8-421C-8725-522E1DEB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430084-5B57-4BB4-A0EC-D5EFE97FF7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6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EC4B47E-9A6E-4037-BE74-A8CB65A5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3FA30A0-0903-41A6-A9A1-426A741217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4EB16AE-D473-4917-8ACA-3A7774E1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798C7F6-0562-4336-80AD-FE2BEBDA03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7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EF6239B-9A5E-420D-8A6C-2B335C34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B893472-E81C-488C-A320-A7E29BF64B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1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0EDDB89-C71A-432D-BA92-073015E8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EC48CC4-C623-4581-BF4E-DB1B0D254D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34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867F9DC-2068-430B-8F4C-422C3DC7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337952B-FB48-4556-BACB-0FDC0642B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03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835BC7C-CED6-42BE-B896-E2008646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DD7B774-181A-4892-B52B-B5333B1D93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0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FC95A2F-3C0D-4E3B-BE03-795CD98A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5B039D2-C12F-4F4F-A88E-D35C5C92A0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36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52309AD-D458-4AA3-8428-2F18B68CD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3E4916-C96A-4FD2-B95D-070B07B17C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33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E007979-B584-4534-9340-B6E217D2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9741E58-CC87-4AE7-936E-098D628EF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7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E2B157D-1F18-44CA-9219-A60799E5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22231C7-3D3D-404E-9576-E6E3B647F9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31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C9DA32D-9282-448A-B130-854D64CA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BEA6F65-508E-4F4C-96F0-E9D139E16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73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2B98665-0E3A-4390-9C06-21CAE93BC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D0025D1-F13B-43FF-B0EB-501F264600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0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5508627-1000-43E9-AEAB-A9E0C019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430E5C9-B3A2-4189-9E2B-9AA998D27D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1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6211326-DD2B-4CDC-8760-9821C59D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6C41618-63AE-4D69-B6DD-3467D7B324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6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72884CA-7CF8-4048-B111-B9F093E8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E01DAAC-BDC1-40AA-850D-9FD0CDE7B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7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F8B8B7D-5F29-4004-8022-2BBF93A7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03CAAC-3A9D-446B-A9FC-C9661AA62D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2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1951890-2BEE-45FD-8384-269741B6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F3FCD4-5FA1-492E-8E7E-C4E8E48B18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4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837ECAC-EFF3-48DB-8086-B4B394791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5143400-4C23-419D-AEBE-C3472BDAA7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5DAECAF-7ED0-42CD-A067-F82B71BF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7F71042-8CA9-468C-8D6F-847B33E379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30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美玉 溫</cp:lastModifiedBy>
  <cp:revision>2</cp:revision>
  <dcterms:created xsi:type="dcterms:W3CDTF">2020-10-27T07:09:03Z</dcterms:created>
  <dcterms:modified xsi:type="dcterms:W3CDTF">2020-11-03T04:49:04Z</dcterms:modified>
</cp:coreProperties>
</file>