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AA84-9D30-4DD6-838F-8BBC98DF1DCF}" type="datetimeFigureOut">
              <a:rPr lang="zh-TW" altLang="en-US" smtClean="0"/>
              <a:t>2020/11/1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104F-36D7-4C03-AD0D-84ED1DF9E8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59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AA84-9D30-4DD6-838F-8BBC98DF1DCF}" type="datetimeFigureOut">
              <a:rPr lang="zh-TW" altLang="en-US" smtClean="0"/>
              <a:t>2020/11/1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104F-36D7-4C03-AD0D-84ED1DF9E8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64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AA84-9D30-4DD6-838F-8BBC98DF1DCF}" type="datetimeFigureOut">
              <a:rPr lang="zh-TW" altLang="en-US" smtClean="0"/>
              <a:t>2020/11/1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104F-36D7-4C03-AD0D-84ED1DF9E8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011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AA84-9D30-4DD6-838F-8BBC98DF1DCF}" type="datetimeFigureOut">
              <a:rPr lang="zh-TW" altLang="en-US" smtClean="0"/>
              <a:t>2020/11/1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104F-36D7-4C03-AD0D-84ED1DF9E8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00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AA84-9D30-4DD6-838F-8BBC98DF1DCF}" type="datetimeFigureOut">
              <a:rPr lang="zh-TW" altLang="en-US" smtClean="0"/>
              <a:t>2020/11/1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104F-36D7-4C03-AD0D-84ED1DF9E8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51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AA84-9D30-4DD6-838F-8BBC98DF1DCF}" type="datetimeFigureOut">
              <a:rPr lang="zh-TW" altLang="en-US" smtClean="0"/>
              <a:t>2020/11/1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104F-36D7-4C03-AD0D-84ED1DF9E8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82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AA84-9D30-4DD6-838F-8BBC98DF1DCF}" type="datetimeFigureOut">
              <a:rPr lang="zh-TW" altLang="en-US" smtClean="0"/>
              <a:t>2020/11/1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104F-36D7-4C03-AD0D-84ED1DF9E8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660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AA84-9D30-4DD6-838F-8BBC98DF1DCF}" type="datetimeFigureOut">
              <a:rPr lang="zh-TW" altLang="en-US" smtClean="0"/>
              <a:t>2020/11/1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104F-36D7-4C03-AD0D-84ED1DF9E8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423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AA84-9D30-4DD6-838F-8BBC98DF1DCF}" type="datetimeFigureOut">
              <a:rPr lang="zh-TW" altLang="en-US" smtClean="0"/>
              <a:t>2020/11/1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104F-36D7-4C03-AD0D-84ED1DF9E8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54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AA84-9D30-4DD6-838F-8BBC98DF1DCF}" type="datetimeFigureOut">
              <a:rPr lang="zh-TW" altLang="en-US" smtClean="0"/>
              <a:t>2020/11/1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104F-36D7-4C03-AD0D-84ED1DF9E8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44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AA84-9D30-4DD6-838F-8BBC98DF1DCF}" type="datetimeFigureOut">
              <a:rPr lang="zh-TW" altLang="en-US" smtClean="0"/>
              <a:t>2020/11/1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F104F-36D7-4C03-AD0D-84ED1DF9E8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39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0AA84-9D30-4DD6-838F-8BBC98DF1DCF}" type="datetimeFigureOut">
              <a:rPr lang="zh-TW" altLang="en-US" smtClean="0"/>
              <a:t>2020/11/1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F104F-36D7-4C03-AD0D-84ED1DF9E8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27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/>
              <a:t>探尋臺灣</a:t>
            </a:r>
            <a:r>
              <a:rPr lang="zh-TW" altLang="en-US" sz="4800" b="1" dirty="0"/>
              <a:t>原住民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原住民的由來與分布</a:t>
            </a:r>
            <a:endParaRPr lang="en-US" altLang="zh-TW" sz="2800" dirty="0" smtClean="0"/>
          </a:p>
          <a:p>
            <a:r>
              <a:rPr lang="en-US" altLang="zh-TW" sz="2800" dirty="0" smtClean="0"/>
              <a:t>109/11/01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117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7" y="116632"/>
            <a:ext cx="3528392" cy="325974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6632"/>
            <a:ext cx="3808880" cy="325974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8" y="3429000"/>
            <a:ext cx="4442284" cy="315576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29001"/>
            <a:ext cx="3238318" cy="315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2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07" y="0"/>
            <a:ext cx="5729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5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09" y="0"/>
            <a:ext cx="7512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69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91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08" y="0"/>
            <a:ext cx="5190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10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9</Words>
  <Application>Microsoft Office PowerPoint</Application>
  <PresentationFormat>如螢幕大小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探尋臺灣原住民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anis</dc:creator>
  <cp:lastModifiedBy>anis</cp:lastModifiedBy>
  <cp:revision>2</cp:revision>
  <dcterms:created xsi:type="dcterms:W3CDTF">2020-10-31T23:56:32Z</dcterms:created>
  <dcterms:modified xsi:type="dcterms:W3CDTF">2020-11-01T02:40:06Z</dcterms:modified>
</cp:coreProperties>
</file>