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zh-TW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8BB48B-6688-42A6-B030-8DEA80EE1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C960C02-D308-4A3B-8FF4-F3EAFA660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DC63D-8F00-4464-B031-0B78BA814302}" type="datetimeFigureOut">
              <a:rPr lang="zh-TW" altLang="en-US" smtClean="0"/>
              <a:t>2020/11/22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72108EE-84B5-4CA7-9BD8-AAD85390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60E5808-643F-40FF-BA79-7C6B55175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785DD-F532-4F3B-9430-99A0D2100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92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6F6949C-349D-4B64-B694-3F264DCB7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36C4A39-9009-4CEF-B6FD-2909E292F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7F3B387-7880-4408-8ECE-217C078EA8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DC63D-8F00-4464-B031-0B78BA814302}" type="datetimeFigureOut">
              <a:rPr lang="zh-TW" altLang="en-US" smtClean="0"/>
              <a:t>2020/11/22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834A249-F40E-4E5F-8526-ED265A069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1E6338-CDBE-4D88-9034-E61D878F2E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785DD-F532-4F3B-9430-99A0D2100D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35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7939E39-E70D-4223-828E-747CAC29C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6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天哪！小學六年認識了這麼多古人？</a:t>
            </a:r>
            <a:endParaRPr lang="zh-TW" altLang="en-US" sz="6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4A37C2C-35E0-4F7D-B03E-AFC8E4A1DC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F654D30-38C3-44B7-AD50-F2BCD22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80DB7EF-CA08-41B8-9F9E-EF67C077D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3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7EC75E4-CBFF-4FF7-B38E-37E1E3F0B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020FAE-6E9C-4385-A326-A6BB5159D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37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0F389F4-E711-4E44-8F01-8508750E2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758922C-8E24-4CEA-B879-F8A3272E6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D1AB554-7E10-4EF8-B1FB-D3F63BE0B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429F72E-D609-43AB-916F-88D672C676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883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EA56B30-F9DA-4F29-AA1B-6FC47CAE7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73CD7A5-DE0F-4441-88FF-62FF950C7B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02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BE35141-01AA-41D3-AAF3-2C6674FDD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D59745-1B67-4031-8C38-5146E265B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03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56117D5-A20E-4BE5-B3B9-C72F45A9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7003CC6-B6F3-4809-B512-0C60F6454F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79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641FE33-38B6-4255-8147-7C3BF4BC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ECD66DF-B323-4B26-A015-D412BC0595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04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331983C-54A5-4C55-B92E-E111968F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132957-7B85-4C0B-98E4-4E9C972083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00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7D71554-714B-489B-93C9-31E84C98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D637751-8A6D-4B40-B589-37BA16FF1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8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B3538B4-3403-4A5A-BD09-6D0E85F81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小學六年認識古人大集合  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  <a:sym typeface="Wingdings" panose="05000000000000000000" pitchFamily="2" charset="2"/>
              </a:rPr>
              <a:t>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詩詞名作篇</a:t>
            </a:r>
            <a:endParaRPr lang="zh-TW" alt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41A111C-4399-4F37-8D1E-1B202AB125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19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C74C29-8AD2-43F2-A574-DA9E3B0E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B51BC1B-6A02-447B-870F-8E7E7F29DF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21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25DBDC5-F424-4083-923F-B7D4B6552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72DE3D5-293C-4DBC-86D0-980C24CAE5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65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9C717B7-68C7-412F-9DE3-DDB7893B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F1309E6-460A-4206-8152-F0985274C1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53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87E63E5-F014-4A14-9992-6C5611596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5CE1251-46F9-459B-A38E-49F80D925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5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A58AD19-FE61-41BE-97C6-109171776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44EAC1F-5D06-4D01-B492-AD591D868A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7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490A1BB-0BE1-4E3B-9892-757943E7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6EEED8-38F4-413A-A547-01C3FED465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25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4199B82-99EF-47D7-85D0-A169043EC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3CAF3DD-6387-475C-96D0-A2570891E1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30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47C818C-D54A-42A0-9DE6-10063C701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7000"/>
              </a:lnSpc>
            </a:pP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同是輔佐皇帝的臣子，</a:t>
            </a:r>
            <a:br>
              <a:rPr lang="en-US" altLang="zh-TW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他們可以聊聊職場甘苦談</a:t>
            </a:r>
            <a:endParaRPr lang="zh-TW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C1DE40-5F1A-4915-9458-C683F41B0B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15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53EA7F6-88BB-4779-8FEF-3D8807896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7000"/>
              </a:lnSpc>
            </a:pPr>
            <a:r>
              <a:rPr lang="zh-TW" altLang="en-US" sz="60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生在不同時代沒關係，我們可以一起聊西湖</a:t>
            </a:r>
            <a:endParaRPr lang="zh-TW" altLang="en-US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571C3B8-DF4D-4109-8257-ADA037219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91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30856BE-F19C-49F0-BA92-2B34D608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7000"/>
              </a:lnSpc>
            </a:pP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同是山水田園詩派詩人，</a:t>
            </a:r>
            <a:br>
              <a:rPr lang="en-US" altLang="zh-TW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可以一起聊創作和人生觀</a:t>
            </a:r>
            <a:endParaRPr lang="zh-TW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0E4F763-7CE9-455E-94BB-EAA85C8D85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5A7F4C3-ECBB-4682-A2D1-33ED0038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小學六年認識古人大集合  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  <a:sym typeface="Wingdings" panose="05000000000000000000" pitchFamily="2" charset="2"/>
              </a:rPr>
              <a:t>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歷史故事篇</a:t>
            </a:r>
            <a:endParaRPr lang="zh-TW" alt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1A83C78-90A4-4E88-B2ED-D8089F9156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50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30FD53B-E4A5-4EB8-9BA6-8BC170733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7000"/>
              </a:lnSpc>
            </a:pP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聊聊自己當年靠「口才」</a:t>
            </a:r>
            <a:br>
              <a:rPr lang="en-US" altLang="zh-TW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zh-TW" altLang="en-US" sz="54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挽回形勢的豐功偉績</a:t>
            </a:r>
            <a:endParaRPr lang="zh-TW" altLang="en-US" sz="4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052C17-7730-46F0-8324-FDA9169EA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61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E7E7199-7556-4205-9225-DF36FAC3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小學六年認識古人大集合  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  <a:sym typeface="Wingdings" panose="05000000000000000000" pitchFamily="2" charset="2"/>
              </a:rPr>
              <a:t></a:t>
            </a:r>
            <a:r>
              <a:rPr lang="zh-TW" altLang="en-US" sz="36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古典小說篇</a:t>
            </a:r>
            <a:endParaRPr lang="zh-TW" altLang="en-US" sz="3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B82F634-306B-4C20-9C39-250C972EE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3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D8617B5-6D52-474A-920E-19A4DB3D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ts val="6000"/>
              </a:lnSpc>
            </a:pPr>
            <a:r>
              <a:rPr lang="zh-TW" altLang="en-US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如果古人用</a:t>
            </a:r>
            <a:r>
              <a:rPr lang="en-US" altLang="zh-TW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line</a:t>
            </a:r>
            <a:r>
              <a:rPr lang="zh-TW" altLang="en-US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和</a:t>
            </a:r>
            <a:r>
              <a:rPr lang="en-US" altLang="zh-TW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FB</a:t>
            </a:r>
            <a:br>
              <a:rPr lang="en-US" altLang="zh-TW" sz="7200" b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華康鐵線龍門W3" panose="03000309000000000000" pitchFamily="65" charset="-120"/>
                <a:ea typeface="華康鐵線龍門W3" panose="03000309000000000000" pitchFamily="65" charset="-120"/>
              </a:rPr>
            </a:br>
            <a:r>
              <a:rPr lang="en-US" altLang="zh-TW" sz="4000" b="1">
                <a:ln w="1905"/>
                <a:solidFill>
                  <a:srgbClr val="40404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-</a:t>
            </a:r>
            <a:r>
              <a:rPr lang="zh-TW" altLang="en-US" sz="4000" b="1">
                <a:ln w="1905"/>
                <a:solidFill>
                  <a:srgbClr val="404040"/>
                </a:solidFill>
                <a:latin typeface="華康鐵線龍門W3" panose="03000309000000000000" pitchFamily="65" charset="-120"/>
                <a:ea typeface="華康鐵線龍門W3" panose="03000309000000000000" pitchFamily="65" charset="-120"/>
              </a:rPr>
              <a:t>兩種學習單幫你準備好啦！</a:t>
            </a:r>
            <a:endParaRPr lang="zh-TW" altLang="en-US" sz="4000" b="1" dirty="0">
              <a:ln w="1905"/>
              <a:solidFill>
                <a:srgbClr val="404040"/>
              </a:solidFill>
              <a:latin typeface="華康鐵線龍門W3" panose="03000309000000000000" pitchFamily="65" charset="-120"/>
              <a:ea typeface="華康鐵線龍門W3" panose="030003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AFBEDD-1F67-43A5-8C3B-5B4FD566A9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38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A386373-41C5-49C6-B3FA-90276667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0B4C163-7BF5-4B73-9D82-8721B47C79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626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06585C8-8DB1-4344-8624-2DB8081A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DBEE4F-C29D-417B-BF2E-E2CF779270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63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9810A8D-320E-4784-8482-AC6814B28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46F0D23-C36C-49AD-90CD-4DF7E72CBD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56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89F9B83F-54EC-42E4-A917-80E57F4B7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36FDE1-E621-498F-98A8-63425F69FB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如螢幕大小 (16:9)</PresentationFormat>
  <Paragraphs>9</Paragraphs>
  <Slides>30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5" baseType="lpstr">
      <vt:lpstr>華康鐵線龍門W3</vt:lpstr>
      <vt:lpstr>Arial</vt:lpstr>
      <vt:lpstr>Calibri</vt:lpstr>
      <vt:lpstr>Calibri Light</vt:lpstr>
      <vt:lpstr>Office 佈景主題</vt:lpstr>
      <vt:lpstr>天哪！小學六年認識了這麼多古人？</vt:lpstr>
      <vt:lpstr>小學六年認識古人大集合  詩詞名作篇</vt:lpstr>
      <vt:lpstr>小學六年認識古人大集合  歷史故事篇</vt:lpstr>
      <vt:lpstr>小學六年認識古人大集合  古典小說篇</vt:lpstr>
      <vt:lpstr>如果古人用line和FB -兩種學習單幫你準備好啦！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同是輔佐皇帝的臣子， 他們可以聊聊職場甘苦談</vt:lpstr>
      <vt:lpstr>生在不同時代沒關係，我們可以一起聊西湖</vt:lpstr>
      <vt:lpstr>同是山水田園詩派詩人， 可以一起聊創作和人生觀</vt:lpstr>
      <vt:lpstr>聊聊自己當年靠「口才」 挽回形勢的豐功偉績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天哪！小學六年認識了這麼多古人？</dc:title>
  <dc:creator>user</dc:creator>
  <cp:lastModifiedBy>user</cp:lastModifiedBy>
  <cp:revision>1</cp:revision>
  <dcterms:created xsi:type="dcterms:W3CDTF">2020-11-22T02:56:40Z</dcterms:created>
  <dcterms:modified xsi:type="dcterms:W3CDTF">2020-11-22T02:56:40Z</dcterms:modified>
</cp:coreProperties>
</file>