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embeddedFontLst>
    <p:embeddedFont>
      <p:font typeface="Overlock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2" roundtripDataSignature="AMtx7mghQxNpNvx+HxTnv24TDXIP2i/m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246A37-9C9A-4535-A7F1-6ED2A6C671BC}">
  <a:tblStyle styleId="{47246A37-9C9A-4535-A7F1-6ED2A6C671B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verlock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Overlock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Overlock-bold.fntdata"/><Relationship Id="rId16" Type="http://schemas.openxmlformats.org/officeDocument/2006/relationships/slide" Target="slides/slide11.xml"/><Relationship Id="rId38" Type="http://schemas.openxmlformats.org/officeDocument/2006/relationships/font" Target="fonts/Overlock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D1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57652" cy="6873189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5" name="Google Shape;85;p1"/>
          <p:cNvSpPr txBox="1"/>
          <p:nvPr/>
        </p:nvSpPr>
        <p:spPr>
          <a:xfrm>
            <a:off x="5061951" y="1287605"/>
            <a:ext cx="6853158" cy="2735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6000" u="none" cap="none" strike="noStrike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咦？</a:t>
            </a:r>
            <a:r>
              <a:rPr b="0" i="0" lang="zh-TW" sz="8000" u="none" cap="none" strike="noStrike">
                <a:solidFill>
                  <a:srgbClr val="FD3E43"/>
                </a:solidFill>
                <a:latin typeface="Arial"/>
                <a:ea typeface="Arial"/>
                <a:cs typeface="Arial"/>
                <a:sym typeface="Arial"/>
              </a:rPr>
              <a:t>低幼五卡板</a:t>
            </a:r>
            <a:endParaRPr b="0" i="0" sz="7200" u="none" cap="none" strike="noStrike">
              <a:solidFill>
                <a:srgbClr val="FD3E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6000" u="none" cap="none" strike="noStrike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背面有東西？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0" l="27750" r="27499" t="0"/>
          <a:stretch/>
        </p:blipFill>
        <p:spPr>
          <a:xfrm>
            <a:off x="9772650" y="2886792"/>
            <a:ext cx="1847849" cy="412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/>
        </p:nvSpPr>
        <p:spPr>
          <a:xfrm>
            <a:off x="3829050" y="2092878"/>
            <a:ext cx="7472363" cy="340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4761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10500"/>
              <a:buFont typeface="Arial"/>
              <a:buNone/>
            </a:pPr>
            <a:r>
              <a:rPr b="0" i="0" lang="zh-TW" sz="10500" u="none" cap="none" strike="noStrike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乘法幾倍</a:t>
            </a:r>
            <a:endParaRPr b="0" i="0" sz="10500" u="none" cap="none" strike="noStrike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761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10500"/>
              <a:buFont typeface="Arial"/>
              <a:buNone/>
            </a:pPr>
            <a:r>
              <a:rPr b="0" i="0" lang="zh-TW" sz="10500" u="none" cap="none" strike="noStrike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看得見！</a:t>
            </a: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695325" y="678415"/>
            <a:ext cx="2686050" cy="2600325"/>
          </a:xfrm>
          <a:prstGeom prst="wedgeEllipseCallout">
            <a:avLst>
              <a:gd fmla="val 56117" name="adj1"/>
              <a:gd fmla="val 25870" name="adj2"/>
            </a:avLst>
          </a:prstGeom>
          <a:solidFill>
            <a:srgbClr val="0032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00"/>
              <a:buFont typeface="Arial"/>
              <a:buNone/>
            </a:pPr>
            <a:r>
              <a:t/>
            </a:r>
            <a:endParaRPr b="0" i="0" sz="166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895350" y="845103"/>
            <a:ext cx="2266950" cy="2266950"/>
          </a:xfrm>
          <a:prstGeom prst="ellipse">
            <a:avLst/>
          </a:prstGeom>
          <a:noFill/>
          <a:ln cap="flat" cmpd="sng" w="57150">
            <a:solidFill>
              <a:srgbClr val="CCFD6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1452562" y="474699"/>
            <a:ext cx="1171575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Overlock"/>
              <a:buNone/>
            </a:pPr>
            <a:r>
              <a:rPr b="0" i="0" lang="zh-TW" sz="16600" u="none" cap="none" strike="noStrike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2</a:t>
            </a:r>
            <a:endParaRPr b="0" i="0" sz="166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D100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7916" l="1734" r="2861" t="0"/>
          <a:stretch/>
        </p:blipFill>
        <p:spPr>
          <a:xfrm>
            <a:off x="0" y="-55660"/>
            <a:ext cx="12192000" cy="691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D100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7916" l="1734" r="2861" t="0"/>
          <a:stretch/>
        </p:blipFill>
        <p:spPr>
          <a:xfrm>
            <a:off x="0" y="-55660"/>
            <a:ext cx="12192000" cy="6913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3"/>
          <p:cNvGrpSpPr/>
          <p:nvPr/>
        </p:nvGrpSpPr>
        <p:grpSpPr>
          <a:xfrm>
            <a:off x="479425" y="685800"/>
            <a:ext cx="11233150" cy="5765799"/>
            <a:chOff x="1860550" y="1879600"/>
            <a:chExt cx="9315450" cy="4597400"/>
          </a:xfrm>
        </p:grpSpPr>
        <p:pic>
          <p:nvPicPr>
            <p:cNvPr id="237" name="Google Shape;237;p13"/>
            <p:cNvPicPr preferRelativeResize="0"/>
            <p:nvPr/>
          </p:nvPicPr>
          <p:blipFill rotWithShape="1">
            <a:blip r:embed="rId4">
              <a:alphaModFix/>
            </a:blip>
            <a:srcRect b="0" l="27750" r="27499" t="0"/>
            <a:stretch/>
          </p:blipFill>
          <p:spPr>
            <a:xfrm>
              <a:off x="1860550" y="2347728"/>
              <a:ext cx="1847849" cy="4129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3"/>
            <p:cNvSpPr/>
            <p:nvPr/>
          </p:nvSpPr>
          <p:spPr>
            <a:xfrm>
              <a:off x="3962400" y="1879600"/>
              <a:ext cx="7213600" cy="2705100"/>
            </a:xfrm>
            <a:prstGeom prst="wedgeRoundRectCallout">
              <a:avLst>
                <a:gd fmla="val -57493" name="adj1"/>
                <a:gd fmla="val 26042" name="adj2"/>
                <a:gd fmla="val 16667" name="adj3"/>
              </a:avLst>
            </a:prstGeom>
            <a:solidFill>
              <a:srgbClr val="003265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3"/>
            <p:cNvSpPr txBox="1"/>
            <p:nvPr/>
          </p:nvSpPr>
          <p:spPr>
            <a:xfrm>
              <a:off x="4541157" y="2144464"/>
              <a:ext cx="6515100" cy="2094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7200">
                  <a:solidFill>
                    <a:srgbClr val="CCFD66"/>
                  </a:solidFill>
                  <a:latin typeface="Arial"/>
                  <a:ea typeface="Arial"/>
                  <a:cs typeface="Arial"/>
                  <a:sym typeface="Arial"/>
                </a:rPr>
                <a:t>能不能讓孩子自己畫出2的倍數？</a:t>
              </a:r>
              <a:endParaRPr sz="4000">
                <a:solidFill>
                  <a:srgbClr val="CCFD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61490" l="5712" r="21343" t="9015"/>
          <a:stretch/>
        </p:blipFill>
        <p:spPr>
          <a:xfrm>
            <a:off x="-25765" y="0"/>
            <a:ext cx="122177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/>
          <p:nvPr/>
        </p:nvSpPr>
        <p:spPr>
          <a:xfrm>
            <a:off x="-25765" y="0"/>
            <a:ext cx="12217765" cy="694663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14"/>
          <p:cNvGrpSpPr/>
          <p:nvPr/>
        </p:nvGrpSpPr>
        <p:grpSpPr>
          <a:xfrm>
            <a:off x="313213" y="414004"/>
            <a:ext cx="1123701" cy="565710"/>
            <a:chOff x="394855" y="491835"/>
            <a:chExt cx="1323109" cy="662592"/>
          </a:xfrm>
        </p:grpSpPr>
        <p:sp>
          <p:nvSpPr>
            <p:cNvPr id="248" name="Google Shape;248;p14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14"/>
          <p:cNvSpPr txBox="1"/>
          <p:nvPr/>
        </p:nvSpPr>
        <p:spPr>
          <a:xfrm>
            <a:off x="10513098" y="25728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2x1= </a:t>
            </a:r>
            <a:r>
              <a:rPr lang="zh-TW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162723" y="1155358"/>
            <a:ext cx="2466177" cy="797377"/>
          </a:xfrm>
          <a:prstGeom prst="wedgeRoundRectCallout">
            <a:avLst>
              <a:gd fmla="val -21971" name="adj1"/>
              <a:gd fmla="val -87717" name="adj2"/>
              <a:gd fmla="val 16667" name="adj3"/>
            </a:avLst>
          </a:prstGeom>
          <a:solidFill>
            <a:srgbClr val="00326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168150" y="1155358"/>
            <a:ext cx="31973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CCFD66"/>
                </a:solidFill>
                <a:latin typeface="Arial"/>
                <a:ea typeface="Arial"/>
                <a:cs typeface="Arial"/>
                <a:sym typeface="Arial"/>
              </a:rPr>
              <a:t>框出一個2</a:t>
            </a:r>
            <a:endParaRPr sz="1800">
              <a:solidFill>
                <a:srgbClr val="CCFD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3">
            <a:alphaModFix/>
          </a:blip>
          <a:srcRect b="61490" l="5712" r="21343" t="9015"/>
          <a:stretch/>
        </p:blipFill>
        <p:spPr>
          <a:xfrm>
            <a:off x="-25765" y="0"/>
            <a:ext cx="122177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/>
          <p:nvPr/>
        </p:nvSpPr>
        <p:spPr>
          <a:xfrm>
            <a:off x="-12883" y="0"/>
            <a:ext cx="12217765" cy="694663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15"/>
          <p:cNvGrpSpPr/>
          <p:nvPr/>
        </p:nvGrpSpPr>
        <p:grpSpPr>
          <a:xfrm>
            <a:off x="313213" y="414004"/>
            <a:ext cx="1123701" cy="565710"/>
            <a:chOff x="394855" y="491835"/>
            <a:chExt cx="1323109" cy="662592"/>
          </a:xfrm>
        </p:grpSpPr>
        <p:sp>
          <p:nvSpPr>
            <p:cNvPr id="261" name="Google Shape;261;p15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5"/>
          <p:cNvSpPr txBox="1"/>
          <p:nvPr/>
        </p:nvSpPr>
        <p:spPr>
          <a:xfrm>
            <a:off x="10513098" y="25728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2x1= </a:t>
            </a:r>
            <a:r>
              <a:rPr lang="zh-TW" sz="4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15"/>
          <p:cNvGrpSpPr/>
          <p:nvPr/>
        </p:nvGrpSpPr>
        <p:grpSpPr>
          <a:xfrm>
            <a:off x="316452" y="972441"/>
            <a:ext cx="1123701" cy="565710"/>
            <a:chOff x="394855" y="491835"/>
            <a:chExt cx="1323109" cy="662592"/>
          </a:xfrm>
        </p:grpSpPr>
        <p:sp>
          <p:nvSpPr>
            <p:cNvPr id="265" name="Google Shape;265;p15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15"/>
          <p:cNvGrpSpPr/>
          <p:nvPr/>
        </p:nvGrpSpPr>
        <p:grpSpPr>
          <a:xfrm>
            <a:off x="1443392" y="973920"/>
            <a:ext cx="1123701" cy="565710"/>
            <a:chOff x="394855" y="491835"/>
            <a:chExt cx="1323109" cy="662592"/>
          </a:xfrm>
        </p:grpSpPr>
        <p:sp>
          <p:nvSpPr>
            <p:cNvPr id="268" name="Google Shape;268;p15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15"/>
          <p:cNvSpPr txBox="1"/>
          <p:nvPr/>
        </p:nvSpPr>
        <p:spPr>
          <a:xfrm>
            <a:off x="10501628" y="802617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2x2= 4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162723" y="1577272"/>
            <a:ext cx="2466177" cy="797377"/>
          </a:xfrm>
          <a:prstGeom prst="wedgeRoundRectCallout">
            <a:avLst>
              <a:gd fmla="val -21971" name="adj1"/>
              <a:gd fmla="val -87717" name="adj2"/>
              <a:gd fmla="val 16667" name="adj3"/>
            </a:avLst>
          </a:prstGeom>
          <a:solidFill>
            <a:srgbClr val="00326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168150" y="1577272"/>
            <a:ext cx="31973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CCFD66"/>
                </a:solidFill>
                <a:latin typeface="Arial"/>
                <a:ea typeface="Arial"/>
                <a:cs typeface="Arial"/>
                <a:sym typeface="Arial"/>
              </a:rPr>
              <a:t>框出兩個2</a:t>
            </a:r>
            <a:endParaRPr sz="1800">
              <a:solidFill>
                <a:srgbClr val="CCFD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78" name="Google Shape;278;p16"/>
          <p:cNvPicPr preferRelativeResize="0"/>
          <p:nvPr/>
        </p:nvPicPr>
        <p:blipFill rotWithShape="1">
          <a:blip r:embed="rId3">
            <a:alphaModFix/>
          </a:blip>
          <a:srcRect b="61490" l="5712" r="21343" t="9015"/>
          <a:stretch/>
        </p:blipFill>
        <p:spPr>
          <a:xfrm>
            <a:off x="-25765" y="0"/>
            <a:ext cx="122177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6"/>
          <p:cNvSpPr/>
          <p:nvPr/>
        </p:nvSpPr>
        <p:spPr>
          <a:xfrm>
            <a:off x="-12883" y="0"/>
            <a:ext cx="12217765" cy="694663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16"/>
          <p:cNvGrpSpPr/>
          <p:nvPr/>
        </p:nvGrpSpPr>
        <p:grpSpPr>
          <a:xfrm>
            <a:off x="313213" y="414004"/>
            <a:ext cx="1123701" cy="565710"/>
            <a:chOff x="394855" y="491835"/>
            <a:chExt cx="1323109" cy="662592"/>
          </a:xfrm>
        </p:grpSpPr>
        <p:sp>
          <p:nvSpPr>
            <p:cNvPr id="281" name="Google Shape;281;p16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16"/>
          <p:cNvSpPr txBox="1"/>
          <p:nvPr/>
        </p:nvSpPr>
        <p:spPr>
          <a:xfrm>
            <a:off x="10513098" y="25728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2x1= </a:t>
            </a:r>
            <a:r>
              <a:rPr lang="zh-TW" sz="40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16"/>
          <p:cNvGrpSpPr/>
          <p:nvPr/>
        </p:nvGrpSpPr>
        <p:grpSpPr>
          <a:xfrm>
            <a:off x="316452" y="972441"/>
            <a:ext cx="1123701" cy="565710"/>
            <a:chOff x="394855" y="491835"/>
            <a:chExt cx="1323109" cy="662592"/>
          </a:xfrm>
        </p:grpSpPr>
        <p:sp>
          <p:nvSpPr>
            <p:cNvPr id="285" name="Google Shape;285;p16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6"/>
          <p:cNvGrpSpPr/>
          <p:nvPr/>
        </p:nvGrpSpPr>
        <p:grpSpPr>
          <a:xfrm>
            <a:off x="1443392" y="973920"/>
            <a:ext cx="1123701" cy="565710"/>
            <a:chOff x="394855" y="491835"/>
            <a:chExt cx="1323109" cy="662592"/>
          </a:xfrm>
        </p:grpSpPr>
        <p:sp>
          <p:nvSpPr>
            <p:cNvPr id="288" name="Google Shape;288;p16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16"/>
          <p:cNvSpPr txBox="1"/>
          <p:nvPr/>
        </p:nvSpPr>
        <p:spPr>
          <a:xfrm>
            <a:off x="10501628" y="802617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2x2= 4</a:t>
            </a:r>
            <a:endParaRPr sz="180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189116" y="2447966"/>
            <a:ext cx="2466177" cy="797377"/>
          </a:xfrm>
          <a:prstGeom prst="wedgeRoundRectCallout">
            <a:avLst>
              <a:gd fmla="val -21971" name="adj1"/>
              <a:gd fmla="val -87717" name="adj2"/>
              <a:gd fmla="val 16667" name="adj3"/>
            </a:avLst>
          </a:prstGeom>
          <a:solidFill>
            <a:srgbClr val="00326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 txBox="1"/>
          <p:nvPr/>
        </p:nvSpPr>
        <p:spPr>
          <a:xfrm>
            <a:off x="194543" y="2447966"/>
            <a:ext cx="31973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CCFD66"/>
                </a:solidFill>
                <a:latin typeface="Arial"/>
                <a:ea typeface="Arial"/>
                <a:cs typeface="Arial"/>
                <a:sym typeface="Arial"/>
              </a:rPr>
              <a:t>框出三個2</a:t>
            </a:r>
            <a:endParaRPr sz="1800">
              <a:solidFill>
                <a:srgbClr val="CCFD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16"/>
          <p:cNvGrpSpPr/>
          <p:nvPr/>
        </p:nvGrpSpPr>
        <p:grpSpPr>
          <a:xfrm>
            <a:off x="318071" y="1480877"/>
            <a:ext cx="3332620" cy="568195"/>
            <a:chOff x="318071" y="1480877"/>
            <a:chExt cx="3332620" cy="568195"/>
          </a:xfrm>
        </p:grpSpPr>
        <p:grpSp>
          <p:nvGrpSpPr>
            <p:cNvPr id="294" name="Google Shape;294;p16"/>
            <p:cNvGrpSpPr/>
            <p:nvPr/>
          </p:nvGrpSpPr>
          <p:grpSpPr>
            <a:xfrm>
              <a:off x="318071" y="1483362"/>
              <a:ext cx="1123701" cy="565710"/>
              <a:chOff x="394855" y="491835"/>
              <a:chExt cx="1323109" cy="662592"/>
            </a:xfrm>
          </p:grpSpPr>
          <p:sp>
            <p:nvSpPr>
              <p:cNvPr id="295" name="Google Shape;295;p16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16"/>
            <p:cNvGrpSpPr/>
            <p:nvPr/>
          </p:nvGrpSpPr>
          <p:grpSpPr>
            <a:xfrm>
              <a:off x="1398431" y="1480877"/>
              <a:ext cx="1123701" cy="565710"/>
              <a:chOff x="394855" y="491835"/>
              <a:chExt cx="1323109" cy="662592"/>
            </a:xfrm>
          </p:grpSpPr>
          <p:sp>
            <p:nvSpPr>
              <p:cNvPr id="298" name="Google Shape;298;p16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16"/>
            <p:cNvGrpSpPr/>
            <p:nvPr/>
          </p:nvGrpSpPr>
          <p:grpSpPr>
            <a:xfrm>
              <a:off x="2526990" y="1480877"/>
              <a:ext cx="1123701" cy="565710"/>
              <a:chOff x="394855" y="491835"/>
              <a:chExt cx="1323109" cy="662592"/>
            </a:xfrm>
          </p:grpSpPr>
          <p:sp>
            <p:nvSpPr>
              <p:cNvPr id="301" name="Google Shape;301;p16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3" name="Google Shape;303;p16"/>
          <p:cNvSpPr txBox="1"/>
          <p:nvPr/>
        </p:nvSpPr>
        <p:spPr>
          <a:xfrm>
            <a:off x="10501628" y="137054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2x3=</a:t>
            </a: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09" name="Google Shape;309;p17"/>
          <p:cNvPicPr preferRelativeResize="0"/>
          <p:nvPr/>
        </p:nvPicPr>
        <p:blipFill rotWithShape="1">
          <a:blip r:embed="rId3">
            <a:alphaModFix/>
          </a:blip>
          <a:srcRect b="61490" l="5712" r="21343" t="9015"/>
          <a:stretch/>
        </p:blipFill>
        <p:spPr>
          <a:xfrm>
            <a:off x="-25765" y="0"/>
            <a:ext cx="122177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7"/>
          <p:cNvSpPr/>
          <p:nvPr/>
        </p:nvSpPr>
        <p:spPr>
          <a:xfrm>
            <a:off x="-25765" y="0"/>
            <a:ext cx="12217765" cy="694663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17"/>
          <p:cNvGrpSpPr/>
          <p:nvPr/>
        </p:nvGrpSpPr>
        <p:grpSpPr>
          <a:xfrm>
            <a:off x="313213" y="414004"/>
            <a:ext cx="1123701" cy="565710"/>
            <a:chOff x="394855" y="491835"/>
            <a:chExt cx="1323109" cy="662592"/>
          </a:xfrm>
        </p:grpSpPr>
        <p:sp>
          <p:nvSpPr>
            <p:cNvPr id="312" name="Google Shape;312;p17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17"/>
          <p:cNvGrpSpPr/>
          <p:nvPr/>
        </p:nvGrpSpPr>
        <p:grpSpPr>
          <a:xfrm>
            <a:off x="316452" y="972441"/>
            <a:ext cx="1123701" cy="565710"/>
            <a:chOff x="394855" y="491835"/>
            <a:chExt cx="1323109" cy="662592"/>
          </a:xfrm>
        </p:grpSpPr>
        <p:sp>
          <p:nvSpPr>
            <p:cNvPr id="315" name="Google Shape;315;p17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17"/>
          <p:cNvGrpSpPr/>
          <p:nvPr/>
        </p:nvGrpSpPr>
        <p:grpSpPr>
          <a:xfrm>
            <a:off x="1443392" y="973920"/>
            <a:ext cx="1123701" cy="565710"/>
            <a:chOff x="394855" y="491835"/>
            <a:chExt cx="1323109" cy="662592"/>
          </a:xfrm>
        </p:grpSpPr>
        <p:sp>
          <p:nvSpPr>
            <p:cNvPr id="318" name="Google Shape;318;p17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17"/>
          <p:cNvGrpSpPr/>
          <p:nvPr/>
        </p:nvGrpSpPr>
        <p:grpSpPr>
          <a:xfrm>
            <a:off x="318071" y="1480877"/>
            <a:ext cx="3332620" cy="568195"/>
            <a:chOff x="318071" y="1480877"/>
            <a:chExt cx="3332620" cy="568195"/>
          </a:xfrm>
        </p:grpSpPr>
        <p:grpSp>
          <p:nvGrpSpPr>
            <p:cNvPr id="321" name="Google Shape;321;p17"/>
            <p:cNvGrpSpPr/>
            <p:nvPr/>
          </p:nvGrpSpPr>
          <p:grpSpPr>
            <a:xfrm>
              <a:off x="318071" y="1483362"/>
              <a:ext cx="1123701" cy="565710"/>
              <a:chOff x="394855" y="491835"/>
              <a:chExt cx="1323109" cy="662592"/>
            </a:xfrm>
          </p:grpSpPr>
          <p:sp>
            <p:nvSpPr>
              <p:cNvPr id="322" name="Google Shape;322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" name="Google Shape;324;p17"/>
            <p:cNvGrpSpPr/>
            <p:nvPr/>
          </p:nvGrpSpPr>
          <p:grpSpPr>
            <a:xfrm>
              <a:off x="1398431" y="1480877"/>
              <a:ext cx="1123701" cy="565710"/>
              <a:chOff x="394855" y="491835"/>
              <a:chExt cx="1323109" cy="662592"/>
            </a:xfrm>
          </p:grpSpPr>
          <p:sp>
            <p:nvSpPr>
              <p:cNvPr id="325" name="Google Shape;325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" name="Google Shape;327;p17"/>
            <p:cNvGrpSpPr/>
            <p:nvPr/>
          </p:nvGrpSpPr>
          <p:grpSpPr>
            <a:xfrm>
              <a:off x="2526990" y="1480877"/>
              <a:ext cx="1123701" cy="565710"/>
              <a:chOff x="394855" y="491835"/>
              <a:chExt cx="1323109" cy="662592"/>
            </a:xfrm>
          </p:grpSpPr>
          <p:sp>
            <p:nvSpPr>
              <p:cNvPr id="328" name="Google Shape;328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0" name="Google Shape;330;p17"/>
          <p:cNvGrpSpPr/>
          <p:nvPr/>
        </p:nvGrpSpPr>
        <p:grpSpPr>
          <a:xfrm>
            <a:off x="284839" y="2036829"/>
            <a:ext cx="4549394" cy="585575"/>
            <a:chOff x="284839" y="2036829"/>
            <a:chExt cx="4549394" cy="585575"/>
          </a:xfrm>
        </p:grpSpPr>
        <p:grpSp>
          <p:nvGrpSpPr>
            <p:cNvPr id="331" name="Google Shape;331;p17"/>
            <p:cNvGrpSpPr/>
            <p:nvPr/>
          </p:nvGrpSpPr>
          <p:grpSpPr>
            <a:xfrm>
              <a:off x="284839" y="2036829"/>
              <a:ext cx="1123701" cy="565710"/>
              <a:chOff x="394855" y="491835"/>
              <a:chExt cx="1323109" cy="662592"/>
            </a:xfrm>
          </p:grpSpPr>
          <p:sp>
            <p:nvSpPr>
              <p:cNvPr id="332" name="Google Shape;332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4" name="Google Shape;334;p17"/>
            <p:cNvGrpSpPr/>
            <p:nvPr/>
          </p:nvGrpSpPr>
          <p:grpSpPr>
            <a:xfrm>
              <a:off x="1415983" y="2055215"/>
              <a:ext cx="1123701" cy="565710"/>
              <a:chOff x="394855" y="491835"/>
              <a:chExt cx="1323109" cy="662592"/>
            </a:xfrm>
          </p:grpSpPr>
          <p:sp>
            <p:nvSpPr>
              <p:cNvPr id="335" name="Google Shape;335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337;p17"/>
            <p:cNvGrpSpPr/>
            <p:nvPr/>
          </p:nvGrpSpPr>
          <p:grpSpPr>
            <a:xfrm>
              <a:off x="2547127" y="2038308"/>
              <a:ext cx="1123701" cy="565710"/>
              <a:chOff x="394855" y="491835"/>
              <a:chExt cx="1323109" cy="662592"/>
            </a:xfrm>
          </p:grpSpPr>
          <p:sp>
            <p:nvSpPr>
              <p:cNvPr id="338" name="Google Shape;338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" name="Google Shape;340;p17"/>
            <p:cNvGrpSpPr/>
            <p:nvPr/>
          </p:nvGrpSpPr>
          <p:grpSpPr>
            <a:xfrm>
              <a:off x="3710532" y="2056694"/>
              <a:ext cx="1123701" cy="565710"/>
              <a:chOff x="394855" y="491835"/>
              <a:chExt cx="1323109" cy="662592"/>
            </a:xfrm>
          </p:grpSpPr>
          <p:sp>
            <p:nvSpPr>
              <p:cNvPr id="341" name="Google Shape;341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3" name="Google Shape;343;p17"/>
          <p:cNvGrpSpPr/>
          <p:nvPr/>
        </p:nvGrpSpPr>
        <p:grpSpPr>
          <a:xfrm>
            <a:off x="284839" y="2583465"/>
            <a:ext cx="5633815" cy="593412"/>
            <a:chOff x="284839" y="2583465"/>
            <a:chExt cx="5633815" cy="593412"/>
          </a:xfrm>
        </p:grpSpPr>
        <p:grpSp>
          <p:nvGrpSpPr>
            <p:cNvPr id="344" name="Google Shape;344;p17"/>
            <p:cNvGrpSpPr/>
            <p:nvPr/>
          </p:nvGrpSpPr>
          <p:grpSpPr>
            <a:xfrm>
              <a:off x="284839" y="2599581"/>
              <a:ext cx="1123701" cy="565710"/>
              <a:chOff x="394855" y="491835"/>
              <a:chExt cx="1323109" cy="662592"/>
            </a:xfrm>
          </p:grpSpPr>
          <p:sp>
            <p:nvSpPr>
              <p:cNvPr id="345" name="Google Shape;345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" name="Google Shape;347;p17"/>
            <p:cNvGrpSpPr/>
            <p:nvPr/>
          </p:nvGrpSpPr>
          <p:grpSpPr>
            <a:xfrm>
              <a:off x="1408540" y="2611167"/>
              <a:ext cx="1123701" cy="565710"/>
              <a:chOff x="394855" y="491835"/>
              <a:chExt cx="1323109" cy="662592"/>
            </a:xfrm>
          </p:grpSpPr>
          <p:sp>
            <p:nvSpPr>
              <p:cNvPr id="348" name="Google Shape;348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17"/>
            <p:cNvGrpSpPr/>
            <p:nvPr/>
          </p:nvGrpSpPr>
          <p:grpSpPr>
            <a:xfrm>
              <a:off x="2559624" y="2594702"/>
              <a:ext cx="1123701" cy="565710"/>
              <a:chOff x="394855" y="491835"/>
              <a:chExt cx="1323109" cy="662592"/>
            </a:xfrm>
          </p:grpSpPr>
          <p:sp>
            <p:nvSpPr>
              <p:cNvPr id="351" name="Google Shape;351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17"/>
            <p:cNvGrpSpPr/>
            <p:nvPr/>
          </p:nvGrpSpPr>
          <p:grpSpPr>
            <a:xfrm>
              <a:off x="3676198" y="2596181"/>
              <a:ext cx="1123701" cy="565710"/>
              <a:chOff x="394855" y="491835"/>
              <a:chExt cx="1323109" cy="662592"/>
            </a:xfrm>
          </p:grpSpPr>
          <p:sp>
            <p:nvSpPr>
              <p:cNvPr id="354" name="Google Shape;354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" name="Google Shape;356;p17"/>
            <p:cNvGrpSpPr/>
            <p:nvPr/>
          </p:nvGrpSpPr>
          <p:grpSpPr>
            <a:xfrm>
              <a:off x="4794953" y="2583465"/>
              <a:ext cx="1123701" cy="565710"/>
              <a:chOff x="394855" y="491835"/>
              <a:chExt cx="1323109" cy="662592"/>
            </a:xfrm>
          </p:grpSpPr>
          <p:sp>
            <p:nvSpPr>
              <p:cNvPr id="357" name="Google Shape;357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9" name="Google Shape;359;p17"/>
          <p:cNvGrpSpPr/>
          <p:nvPr/>
        </p:nvGrpSpPr>
        <p:grpSpPr>
          <a:xfrm>
            <a:off x="312046" y="3143116"/>
            <a:ext cx="6725363" cy="618545"/>
            <a:chOff x="312046" y="3143116"/>
            <a:chExt cx="6725363" cy="618545"/>
          </a:xfrm>
        </p:grpSpPr>
        <p:grpSp>
          <p:nvGrpSpPr>
            <p:cNvPr id="360" name="Google Shape;360;p17"/>
            <p:cNvGrpSpPr/>
            <p:nvPr/>
          </p:nvGrpSpPr>
          <p:grpSpPr>
            <a:xfrm>
              <a:off x="312046" y="3184365"/>
              <a:ext cx="1123701" cy="565710"/>
              <a:chOff x="394855" y="491835"/>
              <a:chExt cx="1323109" cy="662592"/>
            </a:xfrm>
          </p:grpSpPr>
          <p:sp>
            <p:nvSpPr>
              <p:cNvPr id="361" name="Google Shape;361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" name="Google Shape;363;p17"/>
            <p:cNvGrpSpPr/>
            <p:nvPr/>
          </p:nvGrpSpPr>
          <p:grpSpPr>
            <a:xfrm>
              <a:off x="1435747" y="3195951"/>
              <a:ext cx="1123701" cy="565710"/>
              <a:chOff x="394855" y="491835"/>
              <a:chExt cx="1323109" cy="662592"/>
            </a:xfrm>
          </p:grpSpPr>
          <p:sp>
            <p:nvSpPr>
              <p:cNvPr id="364" name="Google Shape;364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6" name="Google Shape;366;p17"/>
            <p:cNvGrpSpPr/>
            <p:nvPr/>
          </p:nvGrpSpPr>
          <p:grpSpPr>
            <a:xfrm>
              <a:off x="2586831" y="3179486"/>
              <a:ext cx="1123701" cy="565710"/>
              <a:chOff x="394855" y="491835"/>
              <a:chExt cx="1323109" cy="662592"/>
            </a:xfrm>
          </p:grpSpPr>
          <p:sp>
            <p:nvSpPr>
              <p:cNvPr id="367" name="Google Shape;367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17"/>
            <p:cNvGrpSpPr/>
            <p:nvPr/>
          </p:nvGrpSpPr>
          <p:grpSpPr>
            <a:xfrm>
              <a:off x="3703405" y="3180965"/>
              <a:ext cx="1123701" cy="565710"/>
              <a:chOff x="394855" y="491835"/>
              <a:chExt cx="1323109" cy="662592"/>
            </a:xfrm>
          </p:grpSpPr>
          <p:sp>
            <p:nvSpPr>
              <p:cNvPr id="370" name="Google Shape;370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" name="Google Shape;372;p17"/>
            <p:cNvGrpSpPr/>
            <p:nvPr/>
          </p:nvGrpSpPr>
          <p:grpSpPr>
            <a:xfrm>
              <a:off x="4822160" y="3168249"/>
              <a:ext cx="1123701" cy="565710"/>
              <a:chOff x="394855" y="491835"/>
              <a:chExt cx="1323109" cy="662592"/>
            </a:xfrm>
          </p:grpSpPr>
          <p:sp>
            <p:nvSpPr>
              <p:cNvPr id="373" name="Google Shape;373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5" name="Google Shape;375;p17"/>
            <p:cNvGrpSpPr/>
            <p:nvPr/>
          </p:nvGrpSpPr>
          <p:grpSpPr>
            <a:xfrm>
              <a:off x="5913708" y="3143116"/>
              <a:ext cx="1123701" cy="565710"/>
              <a:chOff x="394855" y="491835"/>
              <a:chExt cx="1323109" cy="662592"/>
            </a:xfrm>
          </p:grpSpPr>
          <p:sp>
            <p:nvSpPr>
              <p:cNvPr id="376" name="Google Shape;376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8" name="Google Shape;378;p17"/>
          <p:cNvGrpSpPr/>
          <p:nvPr/>
        </p:nvGrpSpPr>
        <p:grpSpPr>
          <a:xfrm>
            <a:off x="284839" y="3727159"/>
            <a:ext cx="7856646" cy="618545"/>
            <a:chOff x="284839" y="3727159"/>
            <a:chExt cx="7856646" cy="618545"/>
          </a:xfrm>
        </p:grpSpPr>
        <p:grpSp>
          <p:nvGrpSpPr>
            <p:cNvPr id="379" name="Google Shape;379;p17"/>
            <p:cNvGrpSpPr/>
            <p:nvPr/>
          </p:nvGrpSpPr>
          <p:grpSpPr>
            <a:xfrm>
              <a:off x="284839" y="3768408"/>
              <a:ext cx="1123701" cy="565710"/>
              <a:chOff x="394855" y="491835"/>
              <a:chExt cx="1323109" cy="662592"/>
            </a:xfrm>
          </p:grpSpPr>
          <p:sp>
            <p:nvSpPr>
              <p:cNvPr id="380" name="Google Shape;380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" name="Google Shape;382;p17"/>
            <p:cNvGrpSpPr/>
            <p:nvPr/>
          </p:nvGrpSpPr>
          <p:grpSpPr>
            <a:xfrm>
              <a:off x="1408540" y="3779994"/>
              <a:ext cx="1123701" cy="565710"/>
              <a:chOff x="394855" y="491835"/>
              <a:chExt cx="1323109" cy="662592"/>
            </a:xfrm>
          </p:grpSpPr>
          <p:sp>
            <p:nvSpPr>
              <p:cNvPr id="383" name="Google Shape;383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17"/>
            <p:cNvGrpSpPr/>
            <p:nvPr/>
          </p:nvGrpSpPr>
          <p:grpSpPr>
            <a:xfrm>
              <a:off x="2559624" y="3763529"/>
              <a:ext cx="1123701" cy="565710"/>
              <a:chOff x="394855" y="491835"/>
              <a:chExt cx="1323109" cy="662592"/>
            </a:xfrm>
          </p:grpSpPr>
          <p:sp>
            <p:nvSpPr>
              <p:cNvPr id="386" name="Google Shape;386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17"/>
            <p:cNvGrpSpPr/>
            <p:nvPr/>
          </p:nvGrpSpPr>
          <p:grpSpPr>
            <a:xfrm>
              <a:off x="3676198" y="3765008"/>
              <a:ext cx="1123701" cy="565710"/>
              <a:chOff x="394855" y="491835"/>
              <a:chExt cx="1323109" cy="662592"/>
            </a:xfrm>
          </p:grpSpPr>
          <p:sp>
            <p:nvSpPr>
              <p:cNvPr id="389" name="Google Shape;389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1" name="Google Shape;391;p17"/>
            <p:cNvGrpSpPr/>
            <p:nvPr/>
          </p:nvGrpSpPr>
          <p:grpSpPr>
            <a:xfrm>
              <a:off x="4794953" y="3752292"/>
              <a:ext cx="1123701" cy="565710"/>
              <a:chOff x="394855" y="491835"/>
              <a:chExt cx="1323109" cy="662592"/>
            </a:xfrm>
          </p:grpSpPr>
          <p:sp>
            <p:nvSpPr>
              <p:cNvPr id="392" name="Google Shape;392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17"/>
            <p:cNvGrpSpPr/>
            <p:nvPr/>
          </p:nvGrpSpPr>
          <p:grpSpPr>
            <a:xfrm>
              <a:off x="5886501" y="3727159"/>
              <a:ext cx="1123701" cy="565710"/>
              <a:chOff x="394855" y="491835"/>
              <a:chExt cx="1323109" cy="662592"/>
            </a:xfrm>
          </p:grpSpPr>
          <p:sp>
            <p:nvSpPr>
              <p:cNvPr id="395" name="Google Shape;395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" name="Google Shape;397;p17"/>
            <p:cNvGrpSpPr/>
            <p:nvPr/>
          </p:nvGrpSpPr>
          <p:grpSpPr>
            <a:xfrm>
              <a:off x="7017784" y="3740317"/>
              <a:ext cx="1123701" cy="565710"/>
              <a:chOff x="394855" y="491835"/>
              <a:chExt cx="1323109" cy="662592"/>
            </a:xfrm>
          </p:grpSpPr>
          <p:sp>
            <p:nvSpPr>
              <p:cNvPr id="398" name="Google Shape;398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17"/>
          <p:cNvGrpSpPr/>
          <p:nvPr/>
        </p:nvGrpSpPr>
        <p:grpSpPr>
          <a:xfrm>
            <a:off x="284839" y="4284590"/>
            <a:ext cx="9011082" cy="618545"/>
            <a:chOff x="284839" y="4284590"/>
            <a:chExt cx="9011082" cy="618545"/>
          </a:xfrm>
        </p:grpSpPr>
        <p:grpSp>
          <p:nvGrpSpPr>
            <p:cNvPr id="401" name="Google Shape;401;p17"/>
            <p:cNvGrpSpPr/>
            <p:nvPr/>
          </p:nvGrpSpPr>
          <p:grpSpPr>
            <a:xfrm>
              <a:off x="284839" y="4325839"/>
              <a:ext cx="1123701" cy="565710"/>
              <a:chOff x="394855" y="491835"/>
              <a:chExt cx="1323109" cy="662592"/>
            </a:xfrm>
          </p:grpSpPr>
          <p:sp>
            <p:nvSpPr>
              <p:cNvPr id="402" name="Google Shape;402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" name="Google Shape;404;p17"/>
            <p:cNvGrpSpPr/>
            <p:nvPr/>
          </p:nvGrpSpPr>
          <p:grpSpPr>
            <a:xfrm>
              <a:off x="1408540" y="4337425"/>
              <a:ext cx="1123701" cy="565710"/>
              <a:chOff x="394855" y="491835"/>
              <a:chExt cx="1323109" cy="662592"/>
            </a:xfrm>
          </p:grpSpPr>
          <p:sp>
            <p:nvSpPr>
              <p:cNvPr id="405" name="Google Shape;405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" name="Google Shape;407;p17"/>
            <p:cNvGrpSpPr/>
            <p:nvPr/>
          </p:nvGrpSpPr>
          <p:grpSpPr>
            <a:xfrm>
              <a:off x="2559624" y="4320960"/>
              <a:ext cx="1123701" cy="565710"/>
              <a:chOff x="394855" y="491835"/>
              <a:chExt cx="1323109" cy="662592"/>
            </a:xfrm>
          </p:grpSpPr>
          <p:sp>
            <p:nvSpPr>
              <p:cNvPr id="408" name="Google Shape;408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0" name="Google Shape;410;p17"/>
            <p:cNvGrpSpPr/>
            <p:nvPr/>
          </p:nvGrpSpPr>
          <p:grpSpPr>
            <a:xfrm>
              <a:off x="3676198" y="4322439"/>
              <a:ext cx="1123701" cy="565710"/>
              <a:chOff x="394855" y="491835"/>
              <a:chExt cx="1323109" cy="662592"/>
            </a:xfrm>
          </p:grpSpPr>
          <p:sp>
            <p:nvSpPr>
              <p:cNvPr id="411" name="Google Shape;411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3" name="Google Shape;413;p17"/>
            <p:cNvGrpSpPr/>
            <p:nvPr/>
          </p:nvGrpSpPr>
          <p:grpSpPr>
            <a:xfrm>
              <a:off x="4794953" y="4309723"/>
              <a:ext cx="1123701" cy="565710"/>
              <a:chOff x="394855" y="491835"/>
              <a:chExt cx="1323109" cy="662592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6" name="Google Shape;416;p17"/>
            <p:cNvGrpSpPr/>
            <p:nvPr/>
          </p:nvGrpSpPr>
          <p:grpSpPr>
            <a:xfrm>
              <a:off x="5886501" y="4284590"/>
              <a:ext cx="1123701" cy="565710"/>
              <a:chOff x="394855" y="491835"/>
              <a:chExt cx="1323109" cy="662592"/>
            </a:xfrm>
          </p:grpSpPr>
          <p:sp>
            <p:nvSpPr>
              <p:cNvPr id="417" name="Google Shape;417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7"/>
            <p:cNvGrpSpPr/>
            <p:nvPr/>
          </p:nvGrpSpPr>
          <p:grpSpPr>
            <a:xfrm>
              <a:off x="7017784" y="4297748"/>
              <a:ext cx="1123701" cy="565710"/>
              <a:chOff x="394855" y="491835"/>
              <a:chExt cx="1323109" cy="662592"/>
            </a:xfrm>
          </p:grpSpPr>
          <p:sp>
            <p:nvSpPr>
              <p:cNvPr id="420" name="Google Shape;420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7"/>
            <p:cNvGrpSpPr/>
            <p:nvPr/>
          </p:nvGrpSpPr>
          <p:grpSpPr>
            <a:xfrm>
              <a:off x="8172220" y="4297748"/>
              <a:ext cx="1123701" cy="565710"/>
              <a:chOff x="394855" y="491835"/>
              <a:chExt cx="1323109" cy="662592"/>
            </a:xfrm>
          </p:grpSpPr>
          <p:sp>
            <p:nvSpPr>
              <p:cNvPr id="423" name="Google Shape;423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5" name="Google Shape;425;p17"/>
          <p:cNvGrpSpPr/>
          <p:nvPr/>
        </p:nvGrpSpPr>
        <p:grpSpPr>
          <a:xfrm>
            <a:off x="270130" y="4827384"/>
            <a:ext cx="10180227" cy="618545"/>
            <a:chOff x="270130" y="4827384"/>
            <a:chExt cx="10180227" cy="618545"/>
          </a:xfrm>
        </p:grpSpPr>
        <p:grpSp>
          <p:nvGrpSpPr>
            <p:cNvPr id="426" name="Google Shape;426;p17"/>
            <p:cNvGrpSpPr/>
            <p:nvPr/>
          </p:nvGrpSpPr>
          <p:grpSpPr>
            <a:xfrm>
              <a:off x="270130" y="4868633"/>
              <a:ext cx="1123701" cy="565710"/>
              <a:chOff x="394855" y="491835"/>
              <a:chExt cx="1323109" cy="662592"/>
            </a:xfrm>
          </p:grpSpPr>
          <p:sp>
            <p:nvSpPr>
              <p:cNvPr id="427" name="Google Shape;427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9" name="Google Shape;429;p17"/>
            <p:cNvGrpSpPr/>
            <p:nvPr/>
          </p:nvGrpSpPr>
          <p:grpSpPr>
            <a:xfrm>
              <a:off x="1393831" y="4880219"/>
              <a:ext cx="1123701" cy="565710"/>
              <a:chOff x="394855" y="491835"/>
              <a:chExt cx="1323109" cy="662592"/>
            </a:xfrm>
          </p:grpSpPr>
          <p:sp>
            <p:nvSpPr>
              <p:cNvPr id="430" name="Google Shape;430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17"/>
            <p:cNvGrpSpPr/>
            <p:nvPr/>
          </p:nvGrpSpPr>
          <p:grpSpPr>
            <a:xfrm>
              <a:off x="2544915" y="4863754"/>
              <a:ext cx="1123701" cy="565710"/>
              <a:chOff x="394855" y="491835"/>
              <a:chExt cx="1323109" cy="662592"/>
            </a:xfrm>
          </p:grpSpPr>
          <p:sp>
            <p:nvSpPr>
              <p:cNvPr id="433" name="Google Shape;433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5" name="Google Shape;435;p17"/>
            <p:cNvGrpSpPr/>
            <p:nvPr/>
          </p:nvGrpSpPr>
          <p:grpSpPr>
            <a:xfrm>
              <a:off x="3661489" y="4865233"/>
              <a:ext cx="1123701" cy="565710"/>
              <a:chOff x="394855" y="491835"/>
              <a:chExt cx="1323109" cy="662592"/>
            </a:xfrm>
          </p:grpSpPr>
          <p:sp>
            <p:nvSpPr>
              <p:cNvPr id="436" name="Google Shape;436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7"/>
            <p:cNvGrpSpPr/>
            <p:nvPr/>
          </p:nvGrpSpPr>
          <p:grpSpPr>
            <a:xfrm>
              <a:off x="4780244" y="4852517"/>
              <a:ext cx="1123701" cy="565710"/>
              <a:chOff x="394855" y="491835"/>
              <a:chExt cx="1323109" cy="662592"/>
            </a:xfrm>
          </p:grpSpPr>
          <p:sp>
            <p:nvSpPr>
              <p:cNvPr id="439" name="Google Shape;439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1" name="Google Shape;441;p17"/>
            <p:cNvGrpSpPr/>
            <p:nvPr/>
          </p:nvGrpSpPr>
          <p:grpSpPr>
            <a:xfrm>
              <a:off x="5871792" y="4827384"/>
              <a:ext cx="1123701" cy="565710"/>
              <a:chOff x="394855" y="491835"/>
              <a:chExt cx="1323109" cy="662592"/>
            </a:xfrm>
          </p:grpSpPr>
          <p:sp>
            <p:nvSpPr>
              <p:cNvPr id="442" name="Google Shape;442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4" name="Google Shape;444;p17"/>
            <p:cNvGrpSpPr/>
            <p:nvPr/>
          </p:nvGrpSpPr>
          <p:grpSpPr>
            <a:xfrm>
              <a:off x="7003075" y="4840542"/>
              <a:ext cx="1123701" cy="565710"/>
              <a:chOff x="394855" y="491835"/>
              <a:chExt cx="1323109" cy="662592"/>
            </a:xfrm>
          </p:grpSpPr>
          <p:sp>
            <p:nvSpPr>
              <p:cNvPr id="445" name="Google Shape;445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7" name="Google Shape;447;p17"/>
            <p:cNvGrpSpPr/>
            <p:nvPr/>
          </p:nvGrpSpPr>
          <p:grpSpPr>
            <a:xfrm>
              <a:off x="8157511" y="4840542"/>
              <a:ext cx="1123701" cy="565710"/>
              <a:chOff x="394855" y="491835"/>
              <a:chExt cx="1323109" cy="662592"/>
            </a:xfrm>
          </p:grpSpPr>
          <p:sp>
            <p:nvSpPr>
              <p:cNvPr id="448" name="Google Shape;448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0" name="Google Shape;450;p17"/>
            <p:cNvGrpSpPr/>
            <p:nvPr/>
          </p:nvGrpSpPr>
          <p:grpSpPr>
            <a:xfrm>
              <a:off x="9326656" y="4827384"/>
              <a:ext cx="1123701" cy="565710"/>
              <a:chOff x="394855" y="491835"/>
              <a:chExt cx="1323109" cy="662592"/>
            </a:xfrm>
          </p:grpSpPr>
          <p:sp>
            <p:nvSpPr>
              <p:cNvPr id="451" name="Google Shape;451;p17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7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3" name="Google Shape;453;p17"/>
          <p:cNvSpPr txBox="1"/>
          <p:nvPr/>
        </p:nvSpPr>
        <p:spPr>
          <a:xfrm>
            <a:off x="10461322" y="4710341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2x9=18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7"/>
          <p:cNvSpPr txBox="1"/>
          <p:nvPr/>
        </p:nvSpPr>
        <p:spPr>
          <a:xfrm>
            <a:off x="10461322" y="414241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2x8=16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7"/>
          <p:cNvSpPr txBox="1"/>
          <p:nvPr/>
        </p:nvSpPr>
        <p:spPr>
          <a:xfrm>
            <a:off x="10501545" y="359282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2x7=14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7"/>
          <p:cNvSpPr txBox="1"/>
          <p:nvPr/>
        </p:nvSpPr>
        <p:spPr>
          <a:xfrm>
            <a:off x="9909097" y="3024900"/>
            <a:ext cx="231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2x6=12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7"/>
          <p:cNvSpPr txBox="1"/>
          <p:nvPr/>
        </p:nvSpPr>
        <p:spPr>
          <a:xfrm>
            <a:off x="10461405" y="2488065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2x5=10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7"/>
          <p:cNvSpPr txBox="1"/>
          <p:nvPr/>
        </p:nvSpPr>
        <p:spPr>
          <a:xfrm>
            <a:off x="10474105" y="1920138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2x4= 8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7"/>
          <p:cNvSpPr txBox="1"/>
          <p:nvPr/>
        </p:nvSpPr>
        <p:spPr>
          <a:xfrm>
            <a:off x="10501628" y="137054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2x3=</a:t>
            </a: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7"/>
          <p:cNvSpPr txBox="1"/>
          <p:nvPr/>
        </p:nvSpPr>
        <p:spPr>
          <a:xfrm>
            <a:off x="10501628" y="802617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2x2= 4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7"/>
          <p:cNvSpPr txBox="1"/>
          <p:nvPr/>
        </p:nvSpPr>
        <p:spPr>
          <a:xfrm>
            <a:off x="10513098" y="25728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2x1= </a:t>
            </a:r>
            <a:r>
              <a:rPr lang="zh-TW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7"/>
          <p:cNvSpPr/>
          <p:nvPr/>
        </p:nvSpPr>
        <p:spPr>
          <a:xfrm>
            <a:off x="1379122" y="5534793"/>
            <a:ext cx="7627855" cy="1201413"/>
          </a:xfrm>
          <a:prstGeom prst="wedgeRoundRectCallout">
            <a:avLst>
              <a:gd fmla="val -23345" name="adj1"/>
              <a:gd fmla="val -88510" name="adj2"/>
              <a:gd fmla="val 16667" name="adj3"/>
            </a:avLst>
          </a:prstGeom>
          <a:solidFill>
            <a:srgbClr val="00326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7"/>
          <p:cNvSpPr txBox="1"/>
          <p:nvPr/>
        </p:nvSpPr>
        <p:spPr>
          <a:xfrm>
            <a:off x="1543724" y="5799121"/>
            <a:ext cx="762785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CCFD66"/>
                </a:solidFill>
                <a:latin typeface="Arial"/>
                <a:ea typeface="Arial"/>
                <a:cs typeface="Arial"/>
                <a:sym typeface="Arial"/>
              </a:rPr>
              <a:t>在格子板具體畫出2的乘法</a:t>
            </a:r>
            <a:endParaRPr sz="2400">
              <a:solidFill>
                <a:srgbClr val="CCFD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D100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/>
          <p:nvPr/>
        </p:nvSpPr>
        <p:spPr>
          <a:xfrm>
            <a:off x="334565" y="957671"/>
            <a:ext cx="6083717" cy="1451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2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500">
                <a:solidFill>
                  <a:srgbClr val="FD3E43"/>
                </a:solidFill>
                <a:latin typeface="Arial"/>
                <a:ea typeface="Arial"/>
                <a:cs typeface="Arial"/>
                <a:sym typeface="Arial"/>
              </a:rPr>
              <a:t>看圖解題</a:t>
            </a:r>
            <a:endParaRPr sz="11500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 txBox="1"/>
          <p:nvPr/>
        </p:nvSpPr>
        <p:spPr>
          <a:xfrm>
            <a:off x="334565" y="2880863"/>
            <a:ext cx="11522869" cy="26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72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16是2的(    )倍，也可以說是(   )個(   )。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475" name="Google Shape;475;p19"/>
          <p:cNvPicPr preferRelativeResize="0"/>
          <p:nvPr/>
        </p:nvPicPr>
        <p:blipFill rotWithShape="1">
          <a:blip r:embed="rId3">
            <a:alphaModFix/>
          </a:blip>
          <a:srcRect b="66488" l="5712" r="21343" t="9014"/>
          <a:stretch/>
        </p:blipFill>
        <p:spPr>
          <a:xfrm>
            <a:off x="-25765" y="0"/>
            <a:ext cx="12217764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9"/>
          <p:cNvSpPr/>
          <p:nvPr/>
        </p:nvSpPr>
        <p:spPr>
          <a:xfrm>
            <a:off x="-25765" y="0"/>
            <a:ext cx="12217765" cy="5445929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19"/>
          <p:cNvGrpSpPr/>
          <p:nvPr/>
        </p:nvGrpSpPr>
        <p:grpSpPr>
          <a:xfrm>
            <a:off x="313213" y="414004"/>
            <a:ext cx="1123701" cy="565710"/>
            <a:chOff x="394855" y="491835"/>
            <a:chExt cx="1323109" cy="662592"/>
          </a:xfrm>
        </p:grpSpPr>
        <p:sp>
          <p:nvSpPr>
            <p:cNvPr id="478" name="Google Shape;478;p19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9"/>
          <p:cNvGrpSpPr/>
          <p:nvPr/>
        </p:nvGrpSpPr>
        <p:grpSpPr>
          <a:xfrm>
            <a:off x="316452" y="972441"/>
            <a:ext cx="1123701" cy="565710"/>
            <a:chOff x="394855" y="491835"/>
            <a:chExt cx="1323109" cy="662592"/>
          </a:xfrm>
        </p:grpSpPr>
        <p:sp>
          <p:nvSpPr>
            <p:cNvPr id="481" name="Google Shape;481;p19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19"/>
          <p:cNvGrpSpPr/>
          <p:nvPr/>
        </p:nvGrpSpPr>
        <p:grpSpPr>
          <a:xfrm>
            <a:off x="1443392" y="973920"/>
            <a:ext cx="1123701" cy="565710"/>
            <a:chOff x="394855" y="491835"/>
            <a:chExt cx="1323109" cy="662592"/>
          </a:xfrm>
        </p:grpSpPr>
        <p:sp>
          <p:nvSpPr>
            <p:cNvPr id="484" name="Google Shape;484;p19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19"/>
          <p:cNvGrpSpPr/>
          <p:nvPr/>
        </p:nvGrpSpPr>
        <p:grpSpPr>
          <a:xfrm>
            <a:off x="318071" y="1480877"/>
            <a:ext cx="3332620" cy="568195"/>
            <a:chOff x="318071" y="1480877"/>
            <a:chExt cx="3332620" cy="568195"/>
          </a:xfrm>
        </p:grpSpPr>
        <p:grpSp>
          <p:nvGrpSpPr>
            <p:cNvPr id="487" name="Google Shape;487;p19"/>
            <p:cNvGrpSpPr/>
            <p:nvPr/>
          </p:nvGrpSpPr>
          <p:grpSpPr>
            <a:xfrm>
              <a:off x="318071" y="1483362"/>
              <a:ext cx="1123701" cy="565710"/>
              <a:chOff x="394855" y="491835"/>
              <a:chExt cx="1323109" cy="662592"/>
            </a:xfrm>
          </p:grpSpPr>
          <p:sp>
            <p:nvSpPr>
              <p:cNvPr id="488" name="Google Shape;488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0" name="Google Shape;490;p19"/>
            <p:cNvGrpSpPr/>
            <p:nvPr/>
          </p:nvGrpSpPr>
          <p:grpSpPr>
            <a:xfrm>
              <a:off x="1398431" y="1480877"/>
              <a:ext cx="1123701" cy="565710"/>
              <a:chOff x="394855" y="491835"/>
              <a:chExt cx="1323109" cy="662592"/>
            </a:xfrm>
          </p:grpSpPr>
          <p:sp>
            <p:nvSpPr>
              <p:cNvPr id="491" name="Google Shape;491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3" name="Google Shape;493;p19"/>
            <p:cNvGrpSpPr/>
            <p:nvPr/>
          </p:nvGrpSpPr>
          <p:grpSpPr>
            <a:xfrm>
              <a:off x="2526990" y="1480877"/>
              <a:ext cx="1123701" cy="565710"/>
              <a:chOff x="394855" y="491835"/>
              <a:chExt cx="1323109" cy="662592"/>
            </a:xfrm>
          </p:grpSpPr>
          <p:sp>
            <p:nvSpPr>
              <p:cNvPr id="494" name="Google Shape;494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6" name="Google Shape;496;p19"/>
          <p:cNvGrpSpPr/>
          <p:nvPr/>
        </p:nvGrpSpPr>
        <p:grpSpPr>
          <a:xfrm>
            <a:off x="284839" y="2036829"/>
            <a:ext cx="4549394" cy="585575"/>
            <a:chOff x="284839" y="2036829"/>
            <a:chExt cx="4549394" cy="585575"/>
          </a:xfrm>
        </p:grpSpPr>
        <p:grpSp>
          <p:nvGrpSpPr>
            <p:cNvPr id="497" name="Google Shape;497;p19"/>
            <p:cNvGrpSpPr/>
            <p:nvPr/>
          </p:nvGrpSpPr>
          <p:grpSpPr>
            <a:xfrm>
              <a:off x="284839" y="2036829"/>
              <a:ext cx="1123701" cy="565710"/>
              <a:chOff x="394855" y="491835"/>
              <a:chExt cx="1323109" cy="662592"/>
            </a:xfrm>
          </p:grpSpPr>
          <p:sp>
            <p:nvSpPr>
              <p:cNvPr id="498" name="Google Shape;498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0" name="Google Shape;500;p19"/>
            <p:cNvGrpSpPr/>
            <p:nvPr/>
          </p:nvGrpSpPr>
          <p:grpSpPr>
            <a:xfrm>
              <a:off x="1415983" y="2055215"/>
              <a:ext cx="1123701" cy="565710"/>
              <a:chOff x="394855" y="491835"/>
              <a:chExt cx="1323109" cy="662592"/>
            </a:xfrm>
          </p:grpSpPr>
          <p:sp>
            <p:nvSpPr>
              <p:cNvPr id="501" name="Google Shape;501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3" name="Google Shape;503;p19"/>
            <p:cNvGrpSpPr/>
            <p:nvPr/>
          </p:nvGrpSpPr>
          <p:grpSpPr>
            <a:xfrm>
              <a:off x="2547127" y="2038308"/>
              <a:ext cx="1123701" cy="565710"/>
              <a:chOff x="394855" y="491835"/>
              <a:chExt cx="1323109" cy="662592"/>
            </a:xfrm>
          </p:grpSpPr>
          <p:sp>
            <p:nvSpPr>
              <p:cNvPr id="504" name="Google Shape;504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6" name="Google Shape;506;p19"/>
            <p:cNvGrpSpPr/>
            <p:nvPr/>
          </p:nvGrpSpPr>
          <p:grpSpPr>
            <a:xfrm>
              <a:off x="3710532" y="2056694"/>
              <a:ext cx="1123701" cy="565710"/>
              <a:chOff x="394855" y="491835"/>
              <a:chExt cx="1323109" cy="662592"/>
            </a:xfrm>
          </p:grpSpPr>
          <p:sp>
            <p:nvSpPr>
              <p:cNvPr id="507" name="Google Shape;507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9" name="Google Shape;509;p19"/>
          <p:cNvGrpSpPr/>
          <p:nvPr/>
        </p:nvGrpSpPr>
        <p:grpSpPr>
          <a:xfrm>
            <a:off x="284839" y="2583465"/>
            <a:ext cx="5633815" cy="593412"/>
            <a:chOff x="284839" y="2583465"/>
            <a:chExt cx="5633815" cy="593412"/>
          </a:xfrm>
        </p:grpSpPr>
        <p:grpSp>
          <p:nvGrpSpPr>
            <p:cNvPr id="510" name="Google Shape;510;p19"/>
            <p:cNvGrpSpPr/>
            <p:nvPr/>
          </p:nvGrpSpPr>
          <p:grpSpPr>
            <a:xfrm>
              <a:off x="284839" y="2599581"/>
              <a:ext cx="1123701" cy="565710"/>
              <a:chOff x="394855" y="491835"/>
              <a:chExt cx="1323109" cy="662592"/>
            </a:xfrm>
          </p:grpSpPr>
          <p:sp>
            <p:nvSpPr>
              <p:cNvPr id="511" name="Google Shape;511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19"/>
            <p:cNvGrpSpPr/>
            <p:nvPr/>
          </p:nvGrpSpPr>
          <p:grpSpPr>
            <a:xfrm>
              <a:off x="1408540" y="2611167"/>
              <a:ext cx="1123701" cy="565710"/>
              <a:chOff x="394855" y="491835"/>
              <a:chExt cx="1323109" cy="662592"/>
            </a:xfrm>
          </p:grpSpPr>
          <p:sp>
            <p:nvSpPr>
              <p:cNvPr id="514" name="Google Shape;514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19"/>
            <p:cNvGrpSpPr/>
            <p:nvPr/>
          </p:nvGrpSpPr>
          <p:grpSpPr>
            <a:xfrm>
              <a:off x="2559624" y="2594702"/>
              <a:ext cx="1123701" cy="565710"/>
              <a:chOff x="394855" y="491835"/>
              <a:chExt cx="1323109" cy="662592"/>
            </a:xfrm>
          </p:grpSpPr>
          <p:sp>
            <p:nvSpPr>
              <p:cNvPr id="517" name="Google Shape;517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19"/>
            <p:cNvGrpSpPr/>
            <p:nvPr/>
          </p:nvGrpSpPr>
          <p:grpSpPr>
            <a:xfrm>
              <a:off x="3676198" y="2596181"/>
              <a:ext cx="1123701" cy="565710"/>
              <a:chOff x="394855" y="491835"/>
              <a:chExt cx="1323109" cy="662592"/>
            </a:xfrm>
          </p:grpSpPr>
          <p:sp>
            <p:nvSpPr>
              <p:cNvPr id="520" name="Google Shape;520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2" name="Google Shape;522;p19"/>
            <p:cNvGrpSpPr/>
            <p:nvPr/>
          </p:nvGrpSpPr>
          <p:grpSpPr>
            <a:xfrm>
              <a:off x="4794953" y="2583465"/>
              <a:ext cx="1123701" cy="565710"/>
              <a:chOff x="394855" y="491835"/>
              <a:chExt cx="1323109" cy="662592"/>
            </a:xfrm>
          </p:grpSpPr>
          <p:sp>
            <p:nvSpPr>
              <p:cNvPr id="523" name="Google Shape;523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5" name="Google Shape;525;p19"/>
          <p:cNvGrpSpPr/>
          <p:nvPr/>
        </p:nvGrpSpPr>
        <p:grpSpPr>
          <a:xfrm>
            <a:off x="312046" y="3143116"/>
            <a:ext cx="6725363" cy="618545"/>
            <a:chOff x="312046" y="3143116"/>
            <a:chExt cx="6725363" cy="618545"/>
          </a:xfrm>
        </p:grpSpPr>
        <p:grpSp>
          <p:nvGrpSpPr>
            <p:cNvPr id="526" name="Google Shape;526;p19"/>
            <p:cNvGrpSpPr/>
            <p:nvPr/>
          </p:nvGrpSpPr>
          <p:grpSpPr>
            <a:xfrm>
              <a:off x="312046" y="3184365"/>
              <a:ext cx="1123701" cy="565710"/>
              <a:chOff x="394855" y="491835"/>
              <a:chExt cx="1323109" cy="662592"/>
            </a:xfrm>
          </p:grpSpPr>
          <p:sp>
            <p:nvSpPr>
              <p:cNvPr id="527" name="Google Shape;527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9" name="Google Shape;529;p19"/>
            <p:cNvGrpSpPr/>
            <p:nvPr/>
          </p:nvGrpSpPr>
          <p:grpSpPr>
            <a:xfrm>
              <a:off x="1435747" y="3195951"/>
              <a:ext cx="1123701" cy="565710"/>
              <a:chOff x="394855" y="491835"/>
              <a:chExt cx="1323109" cy="662592"/>
            </a:xfrm>
          </p:grpSpPr>
          <p:sp>
            <p:nvSpPr>
              <p:cNvPr id="530" name="Google Shape;530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2" name="Google Shape;532;p19"/>
            <p:cNvGrpSpPr/>
            <p:nvPr/>
          </p:nvGrpSpPr>
          <p:grpSpPr>
            <a:xfrm>
              <a:off x="2586831" y="3179486"/>
              <a:ext cx="1123701" cy="565710"/>
              <a:chOff x="394855" y="491835"/>
              <a:chExt cx="1323109" cy="662592"/>
            </a:xfrm>
          </p:grpSpPr>
          <p:sp>
            <p:nvSpPr>
              <p:cNvPr id="533" name="Google Shape;533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" name="Google Shape;535;p19"/>
            <p:cNvGrpSpPr/>
            <p:nvPr/>
          </p:nvGrpSpPr>
          <p:grpSpPr>
            <a:xfrm>
              <a:off x="3703405" y="3180965"/>
              <a:ext cx="1123701" cy="565710"/>
              <a:chOff x="394855" y="491835"/>
              <a:chExt cx="1323109" cy="662592"/>
            </a:xfrm>
          </p:grpSpPr>
          <p:sp>
            <p:nvSpPr>
              <p:cNvPr id="536" name="Google Shape;536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19"/>
            <p:cNvGrpSpPr/>
            <p:nvPr/>
          </p:nvGrpSpPr>
          <p:grpSpPr>
            <a:xfrm>
              <a:off x="4822160" y="3168249"/>
              <a:ext cx="1123701" cy="565710"/>
              <a:chOff x="394855" y="491835"/>
              <a:chExt cx="1323109" cy="662592"/>
            </a:xfrm>
          </p:grpSpPr>
          <p:sp>
            <p:nvSpPr>
              <p:cNvPr id="539" name="Google Shape;539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19"/>
            <p:cNvGrpSpPr/>
            <p:nvPr/>
          </p:nvGrpSpPr>
          <p:grpSpPr>
            <a:xfrm>
              <a:off x="5913708" y="3143116"/>
              <a:ext cx="1123701" cy="565710"/>
              <a:chOff x="394855" y="491835"/>
              <a:chExt cx="1323109" cy="662592"/>
            </a:xfrm>
          </p:grpSpPr>
          <p:sp>
            <p:nvSpPr>
              <p:cNvPr id="542" name="Google Shape;542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4" name="Google Shape;544;p19"/>
          <p:cNvGrpSpPr/>
          <p:nvPr/>
        </p:nvGrpSpPr>
        <p:grpSpPr>
          <a:xfrm>
            <a:off x="284839" y="3727159"/>
            <a:ext cx="7856646" cy="618545"/>
            <a:chOff x="284839" y="3727159"/>
            <a:chExt cx="7856646" cy="618545"/>
          </a:xfrm>
        </p:grpSpPr>
        <p:grpSp>
          <p:nvGrpSpPr>
            <p:cNvPr id="545" name="Google Shape;545;p19"/>
            <p:cNvGrpSpPr/>
            <p:nvPr/>
          </p:nvGrpSpPr>
          <p:grpSpPr>
            <a:xfrm>
              <a:off x="284839" y="3768408"/>
              <a:ext cx="1123701" cy="565710"/>
              <a:chOff x="394855" y="491835"/>
              <a:chExt cx="1323109" cy="662592"/>
            </a:xfrm>
          </p:grpSpPr>
          <p:sp>
            <p:nvSpPr>
              <p:cNvPr id="546" name="Google Shape;546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8" name="Google Shape;548;p19"/>
            <p:cNvGrpSpPr/>
            <p:nvPr/>
          </p:nvGrpSpPr>
          <p:grpSpPr>
            <a:xfrm>
              <a:off x="1408540" y="3779994"/>
              <a:ext cx="1123701" cy="565710"/>
              <a:chOff x="394855" y="491835"/>
              <a:chExt cx="1323109" cy="662592"/>
            </a:xfrm>
          </p:grpSpPr>
          <p:sp>
            <p:nvSpPr>
              <p:cNvPr id="549" name="Google Shape;549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1" name="Google Shape;551;p19"/>
            <p:cNvGrpSpPr/>
            <p:nvPr/>
          </p:nvGrpSpPr>
          <p:grpSpPr>
            <a:xfrm>
              <a:off x="2559624" y="3763529"/>
              <a:ext cx="1123701" cy="565710"/>
              <a:chOff x="394855" y="491835"/>
              <a:chExt cx="1323109" cy="662592"/>
            </a:xfrm>
          </p:grpSpPr>
          <p:sp>
            <p:nvSpPr>
              <p:cNvPr id="552" name="Google Shape;552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4" name="Google Shape;554;p19"/>
            <p:cNvGrpSpPr/>
            <p:nvPr/>
          </p:nvGrpSpPr>
          <p:grpSpPr>
            <a:xfrm>
              <a:off x="3676198" y="3765008"/>
              <a:ext cx="1123701" cy="565710"/>
              <a:chOff x="394855" y="491835"/>
              <a:chExt cx="1323109" cy="662592"/>
            </a:xfrm>
          </p:grpSpPr>
          <p:sp>
            <p:nvSpPr>
              <p:cNvPr id="555" name="Google Shape;555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" name="Google Shape;557;p19"/>
            <p:cNvGrpSpPr/>
            <p:nvPr/>
          </p:nvGrpSpPr>
          <p:grpSpPr>
            <a:xfrm>
              <a:off x="4794953" y="3752292"/>
              <a:ext cx="1123701" cy="565710"/>
              <a:chOff x="394855" y="491835"/>
              <a:chExt cx="1323109" cy="662592"/>
            </a:xfrm>
          </p:grpSpPr>
          <p:sp>
            <p:nvSpPr>
              <p:cNvPr id="558" name="Google Shape;558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0" name="Google Shape;560;p19"/>
            <p:cNvGrpSpPr/>
            <p:nvPr/>
          </p:nvGrpSpPr>
          <p:grpSpPr>
            <a:xfrm>
              <a:off x="5886501" y="3727159"/>
              <a:ext cx="1123701" cy="565710"/>
              <a:chOff x="394855" y="491835"/>
              <a:chExt cx="1323109" cy="662592"/>
            </a:xfrm>
          </p:grpSpPr>
          <p:sp>
            <p:nvSpPr>
              <p:cNvPr id="561" name="Google Shape;561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3" name="Google Shape;563;p19"/>
            <p:cNvGrpSpPr/>
            <p:nvPr/>
          </p:nvGrpSpPr>
          <p:grpSpPr>
            <a:xfrm>
              <a:off x="7017784" y="3740317"/>
              <a:ext cx="1123701" cy="565710"/>
              <a:chOff x="394855" y="491835"/>
              <a:chExt cx="1323109" cy="662592"/>
            </a:xfrm>
          </p:grpSpPr>
          <p:sp>
            <p:nvSpPr>
              <p:cNvPr id="564" name="Google Shape;564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6" name="Google Shape;566;p19"/>
          <p:cNvGrpSpPr/>
          <p:nvPr/>
        </p:nvGrpSpPr>
        <p:grpSpPr>
          <a:xfrm>
            <a:off x="270130" y="4827384"/>
            <a:ext cx="10180227" cy="618545"/>
            <a:chOff x="270130" y="4827384"/>
            <a:chExt cx="10180227" cy="618545"/>
          </a:xfrm>
        </p:grpSpPr>
        <p:grpSp>
          <p:nvGrpSpPr>
            <p:cNvPr id="567" name="Google Shape;567;p19"/>
            <p:cNvGrpSpPr/>
            <p:nvPr/>
          </p:nvGrpSpPr>
          <p:grpSpPr>
            <a:xfrm>
              <a:off x="270130" y="4868633"/>
              <a:ext cx="1123701" cy="565710"/>
              <a:chOff x="394855" y="491835"/>
              <a:chExt cx="1323109" cy="662592"/>
            </a:xfrm>
          </p:grpSpPr>
          <p:sp>
            <p:nvSpPr>
              <p:cNvPr id="568" name="Google Shape;568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19"/>
            <p:cNvGrpSpPr/>
            <p:nvPr/>
          </p:nvGrpSpPr>
          <p:grpSpPr>
            <a:xfrm>
              <a:off x="1393831" y="4880219"/>
              <a:ext cx="1123701" cy="565710"/>
              <a:chOff x="394855" y="491835"/>
              <a:chExt cx="1323109" cy="662592"/>
            </a:xfrm>
          </p:grpSpPr>
          <p:sp>
            <p:nvSpPr>
              <p:cNvPr id="571" name="Google Shape;571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3" name="Google Shape;573;p19"/>
            <p:cNvGrpSpPr/>
            <p:nvPr/>
          </p:nvGrpSpPr>
          <p:grpSpPr>
            <a:xfrm>
              <a:off x="2544915" y="4863754"/>
              <a:ext cx="1123701" cy="565710"/>
              <a:chOff x="394855" y="491835"/>
              <a:chExt cx="1323109" cy="662592"/>
            </a:xfrm>
          </p:grpSpPr>
          <p:sp>
            <p:nvSpPr>
              <p:cNvPr id="574" name="Google Shape;574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6" name="Google Shape;576;p19"/>
            <p:cNvGrpSpPr/>
            <p:nvPr/>
          </p:nvGrpSpPr>
          <p:grpSpPr>
            <a:xfrm>
              <a:off x="3661489" y="4865233"/>
              <a:ext cx="1123701" cy="565710"/>
              <a:chOff x="394855" y="491835"/>
              <a:chExt cx="1323109" cy="662592"/>
            </a:xfrm>
          </p:grpSpPr>
          <p:sp>
            <p:nvSpPr>
              <p:cNvPr id="577" name="Google Shape;577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9" name="Google Shape;579;p19"/>
            <p:cNvGrpSpPr/>
            <p:nvPr/>
          </p:nvGrpSpPr>
          <p:grpSpPr>
            <a:xfrm>
              <a:off x="4780244" y="4852517"/>
              <a:ext cx="1123701" cy="565710"/>
              <a:chOff x="394855" y="491835"/>
              <a:chExt cx="1323109" cy="662592"/>
            </a:xfrm>
          </p:grpSpPr>
          <p:sp>
            <p:nvSpPr>
              <p:cNvPr id="580" name="Google Shape;580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2" name="Google Shape;582;p19"/>
            <p:cNvGrpSpPr/>
            <p:nvPr/>
          </p:nvGrpSpPr>
          <p:grpSpPr>
            <a:xfrm>
              <a:off x="5871792" y="4827384"/>
              <a:ext cx="1123701" cy="565710"/>
              <a:chOff x="394855" y="491835"/>
              <a:chExt cx="1323109" cy="662592"/>
            </a:xfrm>
          </p:grpSpPr>
          <p:sp>
            <p:nvSpPr>
              <p:cNvPr id="583" name="Google Shape;583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9"/>
            <p:cNvGrpSpPr/>
            <p:nvPr/>
          </p:nvGrpSpPr>
          <p:grpSpPr>
            <a:xfrm>
              <a:off x="7003075" y="4840542"/>
              <a:ext cx="1123701" cy="565710"/>
              <a:chOff x="394855" y="491835"/>
              <a:chExt cx="1323109" cy="662592"/>
            </a:xfrm>
          </p:grpSpPr>
          <p:sp>
            <p:nvSpPr>
              <p:cNvPr id="586" name="Google Shape;586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8" name="Google Shape;588;p19"/>
            <p:cNvGrpSpPr/>
            <p:nvPr/>
          </p:nvGrpSpPr>
          <p:grpSpPr>
            <a:xfrm>
              <a:off x="8157511" y="4840542"/>
              <a:ext cx="1123701" cy="565710"/>
              <a:chOff x="394855" y="491835"/>
              <a:chExt cx="1323109" cy="662592"/>
            </a:xfrm>
          </p:grpSpPr>
          <p:sp>
            <p:nvSpPr>
              <p:cNvPr id="589" name="Google Shape;589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1" name="Google Shape;591;p19"/>
            <p:cNvGrpSpPr/>
            <p:nvPr/>
          </p:nvGrpSpPr>
          <p:grpSpPr>
            <a:xfrm>
              <a:off x="9326656" y="4827384"/>
              <a:ext cx="1123701" cy="565710"/>
              <a:chOff x="394855" y="491835"/>
              <a:chExt cx="1323109" cy="662592"/>
            </a:xfrm>
          </p:grpSpPr>
          <p:sp>
            <p:nvSpPr>
              <p:cNvPr id="592" name="Google Shape;592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4" name="Google Shape;594;p19"/>
          <p:cNvSpPr txBox="1"/>
          <p:nvPr/>
        </p:nvSpPr>
        <p:spPr>
          <a:xfrm>
            <a:off x="10461322" y="4710341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2x9=18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9"/>
          <p:cNvSpPr txBox="1"/>
          <p:nvPr/>
        </p:nvSpPr>
        <p:spPr>
          <a:xfrm>
            <a:off x="10461322" y="414241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2x8=16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9"/>
          <p:cNvSpPr txBox="1"/>
          <p:nvPr/>
        </p:nvSpPr>
        <p:spPr>
          <a:xfrm>
            <a:off x="10501545" y="359282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2x7=14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9"/>
          <p:cNvSpPr txBox="1"/>
          <p:nvPr/>
        </p:nvSpPr>
        <p:spPr>
          <a:xfrm>
            <a:off x="10501545" y="3024893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2x6=12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9"/>
          <p:cNvSpPr txBox="1"/>
          <p:nvPr/>
        </p:nvSpPr>
        <p:spPr>
          <a:xfrm>
            <a:off x="10461405" y="2488065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2x5=10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9"/>
          <p:cNvSpPr txBox="1"/>
          <p:nvPr/>
        </p:nvSpPr>
        <p:spPr>
          <a:xfrm>
            <a:off x="10474105" y="1920138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2x4= 8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9"/>
          <p:cNvSpPr txBox="1"/>
          <p:nvPr/>
        </p:nvSpPr>
        <p:spPr>
          <a:xfrm>
            <a:off x="10501628" y="137054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2x3=</a:t>
            </a: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9"/>
          <p:cNvSpPr txBox="1"/>
          <p:nvPr/>
        </p:nvSpPr>
        <p:spPr>
          <a:xfrm>
            <a:off x="10501628" y="802617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2x2= 4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9"/>
          <p:cNvSpPr txBox="1"/>
          <p:nvPr/>
        </p:nvSpPr>
        <p:spPr>
          <a:xfrm>
            <a:off x="10513098" y="25728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2x1= </a:t>
            </a:r>
            <a:r>
              <a:rPr lang="zh-TW" sz="40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9"/>
          <p:cNvGrpSpPr/>
          <p:nvPr/>
        </p:nvGrpSpPr>
        <p:grpSpPr>
          <a:xfrm>
            <a:off x="284839" y="4284590"/>
            <a:ext cx="9011082" cy="618545"/>
            <a:chOff x="284839" y="4284590"/>
            <a:chExt cx="9011082" cy="618545"/>
          </a:xfrm>
        </p:grpSpPr>
        <p:grpSp>
          <p:nvGrpSpPr>
            <p:cNvPr id="604" name="Google Shape;604;p19"/>
            <p:cNvGrpSpPr/>
            <p:nvPr/>
          </p:nvGrpSpPr>
          <p:grpSpPr>
            <a:xfrm>
              <a:off x="284839" y="4325839"/>
              <a:ext cx="1123701" cy="565710"/>
              <a:chOff x="394855" y="491835"/>
              <a:chExt cx="1323109" cy="662592"/>
            </a:xfrm>
          </p:grpSpPr>
          <p:sp>
            <p:nvSpPr>
              <p:cNvPr id="605" name="Google Shape;605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7" name="Google Shape;607;p19"/>
            <p:cNvGrpSpPr/>
            <p:nvPr/>
          </p:nvGrpSpPr>
          <p:grpSpPr>
            <a:xfrm>
              <a:off x="1408540" y="4337425"/>
              <a:ext cx="1123701" cy="565710"/>
              <a:chOff x="394855" y="491835"/>
              <a:chExt cx="1323109" cy="662592"/>
            </a:xfrm>
          </p:grpSpPr>
          <p:sp>
            <p:nvSpPr>
              <p:cNvPr id="608" name="Google Shape;608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0" name="Google Shape;610;p19"/>
            <p:cNvGrpSpPr/>
            <p:nvPr/>
          </p:nvGrpSpPr>
          <p:grpSpPr>
            <a:xfrm>
              <a:off x="2559624" y="4320960"/>
              <a:ext cx="1123701" cy="565710"/>
              <a:chOff x="394855" y="491835"/>
              <a:chExt cx="1323109" cy="662592"/>
            </a:xfrm>
          </p:grpSpPr>
          <p:sp>
            <p:nvSpPr>
              <p:cNvPr id="611" name="Google Shape;611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613;p19"/>
            <p:cNvGrpSpPr/>
            <p:nvPr/>
          </p:nvGrpSpPr>
          <p:grpSpPr>
            <a:xfrm>
              <a:off x="3676198" y="4322439"/>
              <a:ext cx="1123701" cy="565710"/>
              <a:chOff x="394855" y="491835"/>
              <a:chExt cx="1323109" cy="662592"/>
            </a:xfrm>
          </p:grpSpPr>
          <p:sp>
            <p:nvSpPr>
              <p:cNvPr id="614" name="Google Shape;614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6" name="Google Shape;616;p19"/>
            <p:cNvGrpSpPr/>
            <p:nvPr/>
          </p:nvGrpSpPr>
          <p:grpSpPr>
            <a:xfrm>
              <a:off x="4794953" y="4309723"/>
              <a:ext cx="1123701" cy="565710"/>
              <a:chOff x="394855" y="491835"/>
              <a:chExt cx="1323109" cy="662592"/>
            </a:xfrm>
          </p:grpSpPr>
          <p:sp>
            <p:nvSpPr>
              <p:cNvPr id="617" name="Google Shape;617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9" name="Google Shape;619;p19"/>
            <p:cNvGrpSpPr/>
            <p:nvPr/>
          </p:nvGrpSpPr>
          <p:grpSpPr>
            <a:xfrm>
              <a:off x="5886501" y="4284590"/>
              <a:ext cx="1123701" cy="565710"/>
              <a:chOff x="394855" y="491835"/>
              <a:chExt cx="1323109" cy="662592"/>
            </a:xfrm>
          </p:grpSpPr>
          <p:sp>
            <p:nvSpPr>
              <p:cNvPr id="620" name="Google Shape;620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2" name="Google Shape;622;p19"/>
            <p:cNvGrpSpPr/>
            <p:nvPr/>
          </p:nvGrpSpPr>
          <p:grpSpPr>
            <a:xfrm>
              <a:off x="7017784" y="4297748"/>
              <a:ext cx="1123701" cy="565710"/>
              <a:chOff x="394855" y="491835"/>
              <a:chExt cx="1323109" cy="662592"/>
            </a:xfrm>
          </p:grpSpPr>
          <p:sp>
            <p:nvSpPr>
              <p:cNvPr id="623" name="Google Shape;623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5" name="Google Shape;625;p19"/>
            <p:cNvGrpSpPr/>
            <p:nvPr/>
          </p:nvGrpSpPr>
          <p:grpSpPr>
            <a:xfrm>
              <a:off x="8172220" y="4297748"/>
              <a:ext cx="1123701" cy="565710"/>
              <a:chOff x="394855" y="491835"/>
              <a:chExt cx="1323109" cy="662592"/>
            </a:xfrm>
          </p:grpSpPr>
          <p:sp>
            <p:nvSpPr>
              <p:cNvPr id="626" name="Google Shape;626;p19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9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8" name="Google Shape;628;p19"/>
          <p:cNvSpPr txBox="1"/>
          <p:nvPr/>
        </p:nvSpPr>
        <p:spPr>
          <a:xfrm>
            <a:off x="35190" y="5942246"/>
            <a:ext cx="120958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考題：</a:t>
            </a:r>
            <a:r>
              <a:rPr b="1" lang="zh-TW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1" lang="zh-TW" sz="40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是2的(    )倍，也可以說是(   )個(   )。</a:t>
            </a:r>
            <a:endParaRPr b="1" sz="1800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9"/>
          <p:cNvSpPr/>
          <p:nvPr/>
        </p:nvSpPr>
        <p:spPr>
          <a:xfrm>
            <a:off x="2014419" y="2801224"/>
            <a:ext cx="6962327" cy="1216867"/>
          </a:xfrm>
          <a:prstGeom prst="wedgeRoundRectCallout">
            <a:avLst>
              <a:gd fmla="val -20740" name="adj1"/>
              <a:gd fmla="val 86836" name="adj2"/>
              <a:gd fmla="val 16667" name="adj3"/>
            </a:avLst>
          </a:prstGeom>
          <a:solidFill>
            <a:srgbClr val="00326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9"/>
          <p:cNvSpPr txBox="1"/>
          <p:nvPr/>
        </p:nvSpPr>
        <p:spPr>
          <a:xfrm>
            <a:off x="2300517" y="3066881"/>
            <a:ext cx="657824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rgbClr val="CCFD66"/>
                </a:solidFill>
                <a:latin typeface="Arial"/>
                <a:ea typeface="Arial"/>
                <a:cs typeface="Arial"/>
                <a:sym typeface="Arial"/>
              </a:rPr>
              <a:t>Step1:找出16的位置</a:t>
            </a:r>
            <a:endParaRPr sz="2800">
              <a:solidFill>
                <a:srgbClr val="CCFD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36" name="Google Shape;636;p20"/>
          <p:cNvPicPr preferRelativeResize="0"/>
          <p:nvPr/>
        </p:nvPicPr>
        <p:blipFill rotWithShape="1">
          <a:blip r:embed="rId3">
            <a:alphaModFix/>
          </a:blip>
          <a:srcRect b="66488" l="5712" r="21343" t="9014"/>
          <a:stretch/>
        </p:blipFill>
        <p:spPr>
          <a:xfrm>
            <a:off x="-25765" y="0"/>
            <a:ext cx="12217764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0"/>
          <p:cNvSpPr/>
          <p:nvPr/>
        </p:nvSpPr>
        <p:spPr>
          <a:xfrm>
            <a:off x="-25765" y="0"/>
            <a:ext cx="12217765" cy="5445929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8" name="Google Shape;638;p20"/>
          <p:cNvGrpSpPr/>
          <p:nvPr/>
        </p:nvGrpSpPr>
        <p:grpSpPr>
          <a:xfrm>
            <a:off x="313213" y="414004"/>
            <a:ext cx="1123701" cy="565710"/>
            <a:chOff x="394855" y="491835"/>
            <a:chExt cx="1323109" cy="662592"/>
          </a:xfrm>
        </p:grpSpPr>
        <p:sp>
          <p:nvSpPr>
            <p:cNvPr id="639" name="Google Shape;639;p20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1" name="Google Shape;641;p20"/>
          <p:cNvGrpSpPr/>
          <p:nvPr/>
        </p:nvGrpSpPr>
        <p:grpSpPr>
          <a:xfrm>
            <a:off x="316452" y="972441"/>
            <a:ext cx="1123701" cy="565710"/>
            <a:chOff x="394855" y="491835"/>
            <a:chExt cx="1323109" cy="662592"/>
          </a:xfrm>
        </p:grpSpPr>
        <p:sp>
          <p:nvSpPr>
            <p:cNvPr id="642" name="Google Shape;642;p20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0"/>
          <p:cNvGrpSpPr/>
          <p:nvPr/>
        </p:nvGrpSpPr>
        <p:grpSpPr>
          <a:xfrm>
            <a:off x="1443392" y="973920"/>
            <a:ext cx="1123701" cy="565710"/>
            <a:chOff x="394855" y="491835"/>
            <a:chExt cx="1323109" cy="662592"/>
          </a:xfrm>
        </p:grpSpPr>
        <p:sp>
          <p:nvSpPr>
            <p:cNvPr id="645" name="Google Shape;645;p20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20"/>
          <p:cNvGrpSpPr/>
          <p:nvPr/>
        </p:nvGrpSpPr>
        <p:grpSpPr>
          <a:xfrm>
            <a:off x="318071" y="1480877"/>
            <a:ext cx="3332620" cy="568195"/>
            <a:chOff x="318071" y="1480877"/>
            <a:chExt cx="3332620" cy="568195"/>
          </a:xfrm>
        </p:grpSpPr>
        <p:grpSp>
          <p:nvGrpSpPr>
            <p:cNvPr id="648" name="Google Shape;648;p20"/>
            <p:cNvGrpSpPr/>
            <p:nvPr/>
          </p:nvGrpSpPr>
          <p:grpSpPr>
            <a:xfrm>
              <a:off x="318071" y="1483362"/>
              <a:ext cx="1123701" cy="565710"/>
              <a:chOff x="394855" y="491835"/>
              <a:chExt cx="1323109" cy="662592"/>
            </a:xfrm>
          </p:grpSpPr>
          <p:sp>
            <p:nvSpPr>
              <p:cNvPr id="649" name="Google Shape;649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" name="Google Shape;651;p20"/>
            <p:cNvGrpSpPr/>
            <p:nvPr/>
          </p:nvGrpSpPr>
          <p:grpSpPr>
            <a:xfrm>
              <a:off x="1398431" y="1480877"/>
              <a:ext cx="1123701" cy="565710"/>
              <a:chOff x="394855" y="491835"/>
              <a:chExt cx="1323109" cy="662592"/>
            </a:xfrm>
          </p:grpSpPr>
          <p:sp>
            <p:nvSpPr>
              <p:cNvPr id="652" name="Google Shape;652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4" name="Google Shape;654;p20"/>
            <p:cNvGrpSpPr/>
            <p:nvPr/>
          </p:nvGrpSpPr>
          <p:grpSpPr>
            <a:xfrm>
              <a:off x="2526990" y="1480877"/>
              <a:ext cx="1123701" cy="565710"/>
              <a:chOff x="394855" y="491835"/>
              <a:chExt cx="1323109" cy="662592"/>
            </a:xfrm>
          </p:grpSpPr>
          <p:sp>
            <p:nvSpPr>
              <p:cNvPr id="655" name="Google Shape;655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57" name="Google Shape;657;p20"/>
          <p:cNvGrpSpPr/>
          <p:nvPr/>
        </p:nvGrpSpPr>
        <p:grpSpPr>
          <a:xfrm>
            <a:off x="284839" y="2036829"/>
            <a:ext cx="4549394" cy="585575"/>
            <a:chOff x="284839" y="2036829"/>
            <a:chExt cx="4549394" cy="585575"/>
          </a:xfrm>
        </p:grpSpPr>
        <p:grpSp>
          <p:nvGrpSpPr>
            <p:cNvPr id="658" name="Google Shape;658;p20"/>
            <p:cNvGrpSpPr/>
            <p:nvPr/>
          </p:nvGrpSpPr>
          <p:grpSpPr>
            <a:xfrm>
              <a:off x="284839" y="2036829"/>
              <a:ext cx="1123701" cy="565710"/>
              <a:chOff x="394855" y="491835"/>
              <a:chExt cx="1323109" cy="662592"/>
            </a:xfrm>
          </p:grpSpPr>
          <p:sp>
            <p:nvSpPr>
              <p:cNvPr id="659" name="Google Shape;659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1" name="Google Shape;661;p20"/>
            <p:cNvGrpSpPr/>
            <p:nvPr/>
          </p:nvGrpSpPr>
          <p:grpSpPr>
            <a:xfrm>
              <a:off x="1415983" y="2055215"/>
              <a:ext cx="1123701" cy="565710"/>
              <a:chOff x="394855" y="491835"/>
              <a:chExt cx="1323109" cy="662592"/>
            </a:xfrm>
          </p:grpSpPr>
          <p:sp>
            <p:nvSpPr>
              <p:cNvPr id="662" name="Google Shape;662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4" name="Google Shape;664;p20"/>
            <p:cNvGrpSpPr/>
            <p:nvPr/>
          </p:nvGrpSpPr>
          <p:grpSpPr>
            <a:xfrm>
              <a:off x="2547127" y="2038308"/>
              <a:ext cx="1123701" cy="565710"/>
              <a:chOff x="394855" y="491835"/>
              <a:chExt cx="1323109" cy="662592"/>
            </a:xfrm>
          </p:grpSpPr>
          <p:sp>
            <p:nvSpPr>
              <p:cNvPr id="665" name="Google Shape;665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7" name="Google Shape;667;p20"/>
            <p:cNvGrpSpPr/>
            <p:nvPr/>
          </p:nvGrpSpPr>
          <p:grpSpPr>
            <a:xfrm>
              <a:off x="3710532" y="2056694"/>
              <a:ext cx="1123701" cy="565710"/>
              <a:chOff x="394855" y="491835"/>
              <a:chExt cx="1323109" cy="662592"/>
            </a:xfrm>
          </p:grpSpPr>
          <p:sp>
            <p:nvSpPr>
              <p:cNvPr id="668" name="Google Shape;668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70" name="Google Shape;670;p20"/>
          <p:cNvGrpSpPr/>
          <p:nvPr/>
        </p:nvGrpSpPr>
        <p:grpSpPr>
          <a:xfrm>
            <a:off x="284839" y="2583465"/>
            <a:ext cx="5633815" cy="593412"/>
            <a:chOff x="284839" y="2583465"/>
            <a:chExt cx="5633815" cy="593412"/>
          </a:xfrm>
        </p:grpSpPr>
        <p:grpSp>
          <p:nvGrpSpPr>
            <p:cNvPr id="671" name="Google Shape;671;p20"/>
            <p:cNvGrpSpPr/>
            <p:nvPr/>
          </p:nvGrpSpPr>
          <p:grpSpPr>
            <a:xfrm>
              <a:off x="284839" y="2599581"/>
              <a:ext cx="1123701" cy="565710"/>
              <a:chOff x="394855" y="491835"/>
              <a:chExt cx="1323109" cy="662592"/>
            </a:xfrm>
          </p:grpSpPr>
          <p:sp>
            <p:nvSpPr>
              <p:cNvPr id="672" name="Google Shape;672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4" name="Google Shape;674;p20"/>
            <p:cNvGrpSpPr/>
            <p:nvPr/>
          </p:nvGrpSpPr>
          <p:grpSpPr>
            <a:xfrm>
              <a:off x="1408540" y="2611167"/>
              <a:ext cx="1123701" cy="565710"/>
              <a:chOff x="394855" y="491835"/>
              <a:chExt cx="1323109" cy="662592"/>
            </a:xfrm>
          </p:grpSpPr>
          <p:sp>
            <p:nvSpPr>
              <p:cNvPr id="675" name="Google Shape;675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7" name="Google Shape;677;p20"/>
            <p:cNvGrpSpPr/>
            <p:nvPr/>
          </p:nvGrpSpPr>
          <p:grpSpPr>
            <a:xfrm>
              <a:off x="2559624" y="2594702"/>
              <a:ext cx="1123701" cy="565710"/>
              <a:chOff x="394855" y="491835"/>
              <a:chExt cx="1323109" cy="662592"/>
            </a:xfrm>
          </p:grpSpPr>
          <p:sp>
            <p:nvSpPr>
              <p:cNvPr id="678" name="Google Shape;678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0" name="Google Shape;680;p20"/>
            <p:cNvGrpSpPr/>
            <p:nvPr/>
          </p:nvGrpSpPr>
          <p:grpSpPr>
            <a:xfrm>
              <a:off x="3676198" y="2596181"/>
              <a:ext cx="1123701" cy="565710"/>
              <a:chOff x="394855" y="491835"/>
              <a:chExt cx="1323109" cy="662592"/>
            </a:xfrm>
          </p:grpSpPr>
          <p:sp>
            <p:nvSpPr>
              <p:cNvPr id="681" name="Google Shape;681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20"/>
            <p:cNvGrpSpPr/>
            <p:nvPr/>
          </p:nvGrpSpPr>
          <p:grpSpPr>
            <a:xfrm>
              <a:off x="4794953" y="2583465"/>
              <a:ext cx="1123701" cy="565710"/>
              <a:chOff x="394855" y="491835"/>
              <a:chExt cx="1323109" cy="662592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86" name="Google Shape;686;p20"/>
          <p:cNvGrpSpPr/>
          <p:nvPr/>
        </p:nvGrpSpPr>
        <p:grpSpPr>
          <a:xfrm>
            <a:off x="312046" y="3143116"/>
            <a:ext cx="6725363" cy="618545"/>
            <a:chOff x="312046" y="3143116"/>
            <a:chExt cx="6725363" cy="618545"/>
          </a:xfrm>
        </p:grpSpPr>
        <p:grpSp>
          <p:nvGrpSpPr>
            <p:cNvPr id="687" name="Google Shape;687;p20"/>
            <p:cNvGrpSpPr/>
            <p:nvPr/>
          </p:nvGrpSpPr>
          <p:grpSpPr>
            <a:xfrm>
              <a:off x="312046" y="3184365"/>
              <a:ext cx="1123701" cy="565710"/>
              <a:chOff x="394855" y="491835"/>
              <a:chExt cx="1323109" cy="662592"/>
            </a:xfrm>
          </p:grpSpPr>
          <p:sp>
            <p:nvSpPr>
              <p:cNvPr id="688" name="Google Shape;688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0" name="Google Shape;690;p20"/>
            <p:cNvGrpSpPr/>
            <p:nvPr/>
          </p:nvGrpSpPr>
          <p:grpSpPr>
            <a:xfrm>
              <a:off x="1435747" y="3195951"/>
              <a:ext cx="1123701" cy="565710"/>
              <a:chOff x="394855" y="491835"/>
              <a:chExt cx="1323109" cy="662592"/>
            </a:xfrm>
          </p:grpSpPr>
          <p:sp>
            <p:nvSpPr>
              <p:cNvPr id="691" name="Google Shape;691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3" name="Google Shape;693;p20"/>
            <p:cNvGrpSpPr/>
            <p:nvPr/>
          </p:nvGrpSpPr>
          <p:grpSpPr>
            <a:xfrm>
              <a:off x="2586831" y="3179486"/>
              <a:ext cx="1123701" cy="565710"/>
              <a:chOff x="394855" y="491835"/>
              <a:chExt cx="1323109" cy="662592"/>
            </a:xfrm>
          </p:grpSpPr>
          <p:sp>
            <p:nvSpPr>
              <p:cNvPr id="694" name="Google Shape;694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6" name="Google Shape;696;p20"/>
            <p:cNvGrpSpPr/>
            <p:nvPr/>
          </p:nvGrpSpPr>
          <p:grpSpPr>
            <a:xfrm>
              <a:off x="3703405" y="3180965"/>
              <a:ext cx="1123701" cy="565710"/>
              <a:chOff x="394855" y="491835"/>
              <a:chExt cx="1323109" cy="662592"/>
            </a:xfrm>
          </p:grpSpPr>
          <p:sp>
            <p:nvSpPr>
              <p:cNvPr id="697" name="Google Shape;697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9" name="Google Shape;699;p20"/>
            <p:cNvGrpSpPr/>
            <p:nvPr/>
          </p:nvGrpSpPr>
          <p:grpSpPr>
            <a:xfrm>
              <a:off x="4822160" y="3168249"/>
              <a:ext cx="1123701" cy="565710"/>
              <a:chOff x="394855" y="491835"/>
              <a:chExt cx="1323109" cy="662592"/>
            </a:xfrm>
          </p:grpSpPr>
          <p:sp>
            <p:nvSpPr>
              <p:cNvPr id="700" name="Google Shape;700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5913708" y="3143116"/>
              <a:ext cx="1123701" cy="565710"/>
              <a:chOff x="394855" y="491835"/>
              <a:chExt cx="1323109" cy="66259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5" name="Google Shape;705;p20"/>
          <p:cNvGrpSpPr/>
          <p:nvPr/>
        </p:nvGrpSpPr>
        <p:grpSpPr>
          <a:xfrm>
            <a:off x="284839" y="3727159"/>
            <a:ext cx="7856646" cy="618545"/>
            <a:chOff x="284839" y="3727159"/>
            <a:chExt cx="7856646" cy="618545"/>
          </a:xfrm>
        </p:grpSpPr>
        <p:grpSp>
          <p:nvGrpSpPr>
            <p:cNvPr id="706" name="Google Shape;706;p20"/>
            <p:cNvGrpSpPr/>
            <p:nvPr/>
          </p:nvGrpSpPr>
          <p:grpSpPr>
            <a:xfrm>
              <a:off x="284839" y="3768408"/>
              <a:ext cx="1123701" cy="565710"/>
              <a:chOff x="394855" y="491835"/>
              <a:chExt cx="1323109" cy="662592"/>
            </a:xfrm>
          </p:grpSpPr>
          <p:sp>
            <p:nvSpPr>
              <p:cNvPr id="707" name="Google Shape;707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9" name="Google Shape;709;p20"/>
            <p:cNvGrpSpPr/>
            <p:nvPr/>
          </p:nvGrpSpPr>
          <p:grpSpPr>
            <a:xfrm>
              <a:off x="1408540" y="3779994"/>
              <a:ext cx="1123701" cy="565710"/>
              <a:chOff x="394855" y="491835"/>
              <a:chExt cx="1323109" cy="662592"/>
            </a:xfrm>
          </p:grpSpPr>
          <p:sp>
            <p:nvSpPr>
              <p:cNvPr id="710" name="Google Shape;710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p20"/>
            <p:cNvGrpSpPr/>
            <p:nvPr/>
          </p:nvGrpSpPr>
          <p:grpSpPr>
            <a:xfrm>
              <a:off x="2559624" y="3763529"/>
              <a:ext cx="1123701" cy="565710"/>
              <a:chOff x="394855" y="491835"/>
              <a:chExt cx="1323109" cy="662592"/>
            </a:xfrm>
          </p:grpSpPr>
          <p:sp>
            <p:nvSpPr>
              <p:cNvPr id="713" name="Google Shape;713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5" name="Google Shape;715;p20"/>
            <p:cNvGrpSpPr/>
            <p:nvPr/>
          </p:nvGrpSpPr>
          <p:grpSpPr>
            <a:xfrm>
              <a:off x="3676198" y="3765008"/>
              <a:ext cx="1123701" cy="565710"/>
              <a:chOff x="394855" y="491835"/>
              <a:chExt cx="1323109" cy="662592"/>
            </a:xfrm>
          </p:grpSpPr>
          <p:sp>
            <p:nvSpPr>
              <p:cNvPr id="716" name="Google Shape;716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4794953" y="3752292"/>
              <a:ext cx="1123701" cy="565710"/>
              <a:chOff x="394855" y="491835"/>
              <a:chExt cx="1323109" cy="662592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1" name="Google Shape;721;p20"/>
            <p:cNvGrpSpPr/>
            <p:nvPr/>
          </p:nvGrpSpPr>
          <p:grpSpPr>
            <a:xfrm>
              <a:off x="5886501" y="3727159"/>
              <a:ext cx="1123701" cy="565710"/>
              <a:chOff x="394855" y="491835"/>
              <a:chExt cx="1323109" cy="662592"/>
            </a:xfrm>
          </p:grpSpPr>
          <p:sp>
            <p:nvSpPr>
              <p:cNvPr id="722" name="Google Shape;722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7017784" y="3740317"/>
              <a:ext cx="1123701" cy="565710"/>
              <a:chOff x="394855" y="491835"/>
              <a:chExt cx="1323109" cy="662592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27" name="Google Shape;727;p20"/>
          <p:cNvGrpSpPr/>
          <p:nvPr/>
        </p:nvGrpSpPr>
        <p:grpSpPr>
          <a:xfrm>
            <a:off x="270130" y="4827384"/>
            <a:ext cx="10180227" cy="618545"/>
            <a:chOff x="270130" y="4827384"/>
            <a:chExt cx="10180227" cy="618545"/>
          </a:xfrm>
        </p:grpSpPr>
        <p:grpSp>
          <p:nvGrpSpPr>
            <p:cNvPr id="728" name="Google Shape;728;p20"/>
            <p:cNvGrpSpPr/>
            <p:nvPr/>
          </p:nvGrpSpPr>
          <p:grpSpPr>
            <a:xfrm>
              <a:off x="270130" y="4868633"/>
              <a:ext cx="1123701" cy="565710"/>
              <a:chOff x="394855" y="491835"/>
              <a:chExt cx="1323109" cy="662592"/>
            </a:xfrm>
          </p:grpSpPr>
          <p:sp>
            <p:nvSpPr>
              <p:cNvPr id="729" name="Google Shape;729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1" name="Google Shape;731;p20"/>
            <p:cNvGrpSpPr/>
            <p:nvPr/>
          </p:nvGrpSpPr>
          <p:grpSpPr>
            <a:xfrm>
              <a:off x="1393831" y="4880219"/>
              <a:ext cx="1123701" cy="565710"/>
              <a:chOff x="394855" y="491835"/>
              <a:chExt cx="1323109" cy="662592"/>
            </a:xfrm>
          </p:grpSpPr>
          <p:sp>
            <p:nvSpPr>
              <p:cNvPr id="732" name="Google Shape;732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20"/>
            <p:cNvGrpSpPr/>
            <p:nvPr/>
          </p:nvGrpSpPr>
          <p:grpSpPr>
            <a:xfrm>
              <a:off x="2544915" y="4863754"/>
              <a:ext cx="1123701" cy="565710"/>
              <a:chOff x="394855" y="491835"/>
              <a:chExt cx="1323109" cy="662592"/>
            </a:xfrm>
          </p:grpSpPr>
          <p:sp>
            <p:nvSpPr>
              <p:cNvPr id="735" name="Google Shape;735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7" name="Google Shape;737;p20"/>
            <p:cNvGrpSpPr/>
            <p:nvPr/>
          </p:nvGrpSpPr>
          <p:grpSpPr>
            <a:xfrm>
              <a:off x="3661489" y="4865233"/>
              <a:ext cx="1123701" cy="565710"/>
              <a:chOff x="394855" y="491835"/>
              <a:chExt cx="1323109" cy="662592"/>
            </a:xfrm>
          </p:grpSpPr>
          <p:sp>
            <p:nvSpPr>
              <p:cNvPr id="738" name="Google Shape;738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20"/>
            <p:cNvGrpSpPr/>
            <p:nvPr/>
          </p:nvGrpSpPr>
          <p:grpSpPr>
            <a:xfrm>
              <a:off x="4780244" y="4852517"/>
              <a:ext cx="1123701" cy="565710"/>
              <a:chOff x="394855" y="491835"/>
              <a:chExt cx="1323109" cy="662592"/>
            </a:xfrm>
          </p:grpSpPr>
          <p:sp>
            <p:nvSpPr>
              <p:cNvPr id="741" name="Google Shape;741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20"/>
            <p:cNvGrpSpPr/>
            <p:nvPr/>
          </p:nvGrpSpPr>
          <p:grpSpPr>
            <a:xfrm>
              <a:off x="5871792" y="4827384"/>
              <a:ext cx="1123701" cy="565710"/>
              <a:chOff x="394855" y="491835"/>
              <a:chExt cx="1323109" cy="662592"/>
            </a:xfrm>
          </p:grpSpPr>
          <p:sp>
            <p:nvSpPr>
              <p:cNvPr id="744" name="Google Shape;744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20"/>
            <p:cNvGrpSpPr/>
            <p:nvPr/>
          </p:nvGrpSpPr>
          <p:grpSpPr>
            <a:xfrm>
              <a:off x="7003075" y="4840542"/>
              <a:ext cx="1123701" cy="565710"/>
              <a:chOff x="394855" y="491835"/>
              <a:chExt cx="1323109" cy="662592"/>
            </a:xfrm>
          </p:grpSpPr>
          <p:sp>
            <p:nvSpPr>
              <p:cNvPr id="747" name="Google Shape;747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20"/>
            <p:cNvGrpSpPr/>
            <p:nvPr/>
          </p:nvGrpSpPr>
          <p:grpSpPr>
            <a:xfrm>
              <a:off x="8157511" y="4840542"/>
              <a:ext cx="1123701" cy="565710"/>
              <a:chOff x="394855" y="491835"/>
              <a:chExt cx="1323109" cy="662592"/>
            </a:xfrm>
          </p:grpSpPr>
          <p:sp>
            <p:nvSpPr>
              <p:cNvPr id="750" name="Google Shape;750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2" name="Google Shape;752;p20"/>
            <p:cNvGrpSpPr/>
            <p:nvPr/>
          </p:nvGrpSpPr>
          <p:grpSpPr>
            <a:xfrm>
              <a:off x="9326656" y="4827384"/>
              <a:ext cx="1123701" cy="565710"/>
              <a:chOff x="394855" y="491835"/>
              <a:chExt cx="1323109" cy="662592"/>
            </a:xfrm>
          </p:grpSpPr>
          <p:sp>
            <p:nvSpPr>
              <p:cNvPr id="753" name="Google Shape;753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55" name="Google Shape;755;p20"/>
          <p:cNvSpPr txBox="1"/>
          <p:nvPr/>
        </p:nvSpPr>
        <p:spPr>
          <a:xfrm>
            <a:off x="10461322" y="4710341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2x9=18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 txBox="1"/>
          <p:nvPr/>
        </p:nvSpPr>
        <p:spPr>
          <a:xfrm>
            <a:off x="10461322" y="414241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2x8=16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 txBox="1"/>
          <p:nvPr/>
        </p:nvSpPr>
        <p:spPr>
          <a:xfrm>
            <a:off x="10501545" y="359282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2x7=14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 txBox="1"/>
          <p:nvPr/>
        </p:nvSpPr>
        <p:spPr>
          <a:xfrm>
            <a:off x="10501545" y="3024893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2x6=12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 txBox="1"/>
          <p:nvPr/>
        </p:nvSpPr>
        <p:spPr>
          <a:xfrm>
            <a:off x="10461405" y="2488065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2x5=10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 txBox="1"/>
          <p:nvPr/>
        </p:nvSpPr>
        <p:spPr>
          <a:xfrm>
            <a:off x="10474105" y="1920138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2x4= 8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 txBox="1"/>
          <p:nvPr/>
        </p:nvSpPr>
        <p:spPr>
          <a:xfrm>
            <a:off x="10501628" y="137054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2x3=</a:t>
            </a: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 txBox="1"/>
          <p:nvPr/>
        </p:nvSpPr>
        <p:spPr>
          <a:xfrm>
            <a:off x="10501628" y="802617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2x2= 4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 txBox="1"/>
          <p:nvPr/>
        </p:nvSpPr>
        <p:spPr>
          <a:xfrm>
            <a:off x="10513098" y="25728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2x1= </a:t>
            </a:r>
            <a:r>
              <a:rPr lang="zh-TW" sz="40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" name="Google Shape;764;p20"/>
          <p:cNvGrpSpPr/>
          <p:nvPr/>
        </p:nvGrpSpPr>
        <p:grpSpPr>
          <a:xfrm>
            <a:off x="284839" y="4284590"/>
            <a:ext cx="9011082" cy="618545"/>
            <a:chOff x="284839" y="4284590"/>
            <a:chExt cx="9011082" cy="618545"/>
          </a:xfrm>
        </p:grpSpPr>
        <p:grpSp>
          <p:nvGrpSpPr>
            <p:cNvPr id="765" name="Google Shape;765;p20"/>
            <p:cNvGrpSpPr/>
            <p:nvPr/>
          </p:nvGrpSpPr>
          <p:grpSpPr>
            <a:xfrm>
              <a:off x="284839" y="4325839"/>
              <a:ext cx="1123701" cy="565710"/>
              <a:chOff x="394855" y="491835"/>
              <a:chExt cx="1323109" cy="662592"/>
            </a:xfrm>
          </p:grpSpPr>
          <p:sp>
            <p:nvSpPr>
              <p:cNvPr id="766" name="Google Shape;766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8" name="Google Shape;768;p20"/>
            <p:cNvGrpSpPr/>
            <p:nvPr/>
          </p:nvGrpSpPr>
          <p:grpSpPr>
            <a:xfrm>
              <a:off x="1408540" y="4337425"/>
              <a:ext cx="1123701" cy="565710"/>
              <a:chOff x="394855" y="491835"/>
              <a:chExt cx="1323109" cy="662592"/>
            </a:xfrm>
          </p:grpSpPr>
          <p:sp>
            <p:nvSpPr>
              <p:cNvPr id="769" name="Google Shape;769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1" name="Google Shape;771;p20"/>
            <p:cNvGrpSpPr/>
            <p:nvPr/>
          </p:nvGrpSpPr>
          <p:grpSpPr>
            <a:xfrm>
              <a:off x="2559624" y="4320960"/>
              <a:ext cx="1123701" cy="565710"/>
              <a:chOff x="394855" y="491835"/>
              <a:chExt cx="1323109" cy="662592"/>
            </a:xfrm>
          </p:grpSpPr>
          <p:sp>
            <p:nvSpPr>
              <p:cNvPr id="772" name="Google Shape;772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4" name="Google Shape;774;p20"/>
            <p:cNvGrpSpPr/>
            <p:nvPr/>
          </p:nvGrpSpPr>
          <p:grpSpPr>
            <a:xfrm>
              <a:off x="3676198" y="4322439"/>
              <a:ext cx="1123701" cy="565710"/>
              <a:chOff x="394855" y="491835"/>
              <a:chExt cx="1323109" cy="662592"/>
            </a:xfrm>
          </p:grpSpPr>
          <p:sp>
            <p:nvSpPr>
              <p:cNvPr id="775" name="Google Shape;775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7" name="Google Shape;777;p20"/>
            <p:cNvGrpSpPr/>
            <p:nvPr/>
          </p:nvGrpSpPr>
          <p:grpSpPr>
            <a:xfrm>
              <a:off x="4794953" y="4309723"/>
              <a:ext cx="1123701" cy="565710"/>
              <a:chOff x="394855" y="491835"/>
              <a:chExt cx="1323109" cy="662592"/>
            </a:xfrm>
          </p:grpSpPr>
          <p:sp>
            <p:nvSpPr>
              <p:cNvPr id="778" name="Google Shape;778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0" name="Google Shape;780;p20"/>
            <p:cNvGrpSpPr/>
            <p:nvPr/>
          </p:nvGrpSpPr>
          <p:grpSpPr>
            <a:xfrm>
              <a:off x="5886501" y="4284590"/>
              <a:ext cx="1123701" cy="565710"/>
              <a:chOff x="394855" y="491835"/>
              <a:chExt cx="1323109" cy="662592"/>
            </a:xfrm>
          </p:grpSpPr>
          <p:sp>
            <p:nvSpPr>
              <p:cNvPr id="781" name="Google Shape;781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3" name="Google Shape;783;p20"/>
            <p:cNvGrpSpPr/>
            <p:nvPr/>
          </p:nvGrpSpPr>
          <p:grpSpPr>
            <a:xfrm>
              <a:off x="7017784" y="4297748"/>
              <a:ext cx="1123701" cy="565710"/>
              <a:chOff x="394855" y="491835"/>
              <a:chExt cx="1323109" cy="662592"/>
            </a:xfrm>
          </p:grpSpPr>
          <p:sp>
            <p:nvSpPr>
              <p:cNvPr id="784" name="Google Shape;784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6" name="Google Shape;786;p20"/>
            <p:cNvGrpSpPr/>
            <p:nvPr/>
          </p:nvGrpSpPr>
          <p:grpSpPr>
            <a:xfrm>
              <a:off x="8172220" y="4297748"/>
              <a:ext cx="1123701" cy="565710"/>
              <a:chOff x="394855" y="491835"/>
              <a:chExt cx="1323109" cy="662592"/>
            </a:xfrm>
          </p:grpSpPr>
          <p:sp>
            <p:nvSpPr>
              <p:cNvPr id="787" name="Google Shape;787;p20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0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9" name="Google Shape;789;p20"/>
          <p:cNvSpPr txBox="1"/>
          <p:nvPr/>
        </p:nvSpPr>
        <p:spPr>
          <a:xfrm>
            <a:off x="35190" y="5942246"/>
            <a:ext cx="120958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考題：</a:t>
            </a:r>
            <a:r>
              <a:rPr b="1" lang="zh-TW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1" lang="zh-TW" sz="40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是2的(    )倍，也可以說是(   )個(   )。</a:t>
            </a:r>
            <a:endParaRPr b="1" sz="1800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>
            <a:off x="2313015" y="2791297"/>
            <a:ext cx="7292154" cy="1216867"/>
          </a:xfrm>
          <a:prstGeom prst="wedgeRoundRectCallout">
            <a:avLst>
              <a:gd fmla="val -20740" name="adj1"/>
              <a:gd fmla="val 86836" name="adj2"/>
              <a:gd fmla="val 16667" name="adj3"/>
            </a:avLst>
          </a:prstGeom>
          <a:solidFill>
            <a:srgbClr val="00326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 txBox="1"/>
          <p:nvPr/>
        </p:nvSpPr>
        <p:spPr>
          <a:xfrm>
            <a:off x="2300517" y="3066881"/>
            <a:ext cx="7006369" cy="123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rgbClr val="CCFD66"/>
                </a:solidFill>
                <a:latin typeface="Arial"/>
                <a:ea typeface="Arial"/>
                <a:cs typeface="Arial"/>
                <a:sym typeface="Arial"/>
              </a:rPr>
              <a:t>Step2:點數出現幾個2？</a:t>
            </a:r>
            <a:endParaRPr sz="5400">
              <a:solidFill>
                <a:srgbClr val="CCFD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CCFD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2" name="Google Shape;792;p20"/>
          <p:cNvPicPr preferRelativeResize="0"/>
          <p:nvPr/>
        </p:nvPicPr>
        <p:blipFill rotWithShape="1">
          <a:blip r:embed="rId4">
            <a:alphaModFix/>
          </a:blip>
          <a:srcRect b="38833" l="35466" r="31312" t="33206"/>
          <a:stretch/>
        </p:blipFill>
        <p:spPr>
          <a:xfrm rot="-6228575">
            <a:off x="821801" y="4576357"/>
            <a:ext cx="1079856" cy="97048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D1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49396" cy="685800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244332">
            <a:off x="3806916" y="4957529"/>
            <a:ext cx="3535500" cy="1972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2"/>
          <p:cNvGrpSpPr/>
          <p:nvPr/>
        </p:nvGrpSpPr>
        <p:grpSpPr>
          <a:xfrm>
            <a:off x="5229394" y="1458015"/>
            <a:ext cx="6647974" cy="5558048"/>
            <a:chOff x="5229394" y="1458015"/>
            <a:chExt cx="6647974" cy="5558048"/>
          </a:xfrm>
        </p:grpSpPr>
        <p:sp>
          <p:nvSpPr>
            <p:cNvPr id="94" name="Google Shape;94;p2"/>
            <p:cNvSpPr txBox="1"/>
            <p:nvPr/>
          </p:nvSpPr>
          <p:spPr>
            <a:xfrm>
              <a:off x="5229394" y="1458015"/>
              <a:ext cx="6647974" cy="2627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7200" u="none" cap="none" strike="noStrike">
                  <a:solidFill>
                    <a:srgbClr val="FD3E43"/>
                  </a:solidFill>
                  <a:latin typeface="Arial"/>
                  <a:ea typeface="Arial"/>
                  <a:cs typeface="Arial"/>
                  <a:sym typeface="Arial"/>
                </a:rPr>
                <a:t>背面萬用數學板</a:t>
              </a:r>
              <a:endParaRPr b="0" i="0" sz="7200" u="none" cap="none" strike="noStrike">
                <a:solidFill>
                  <a:srgbClr val="FD3E4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7200" u="none" cap="none" strike="noStrike">
                  <a:solidFill>
                    <a:srgbClr val="003265"/>
                  </a:solidFill>
                  <a:latin typeface="Arial"/>
                  <a:ea typeface="Arial"/>
                  <a:cs typeface="Arial"/>
                  <a:sym typeface="Arial"/>
                </a:rPr>
                <a:t>該怎麼用？</a:t>
              </a:r>
              <a:endParaRPr/>
            </a:p>
          </p:txBody>
        </p:sp>
        <p:pic>
          <p:nvPicPr>
            <p:cNvPr id="95" name="Google Shape;95;p2"/>
            <p:cNvPicPr preferRelativeResize="0"/>
            <p:nvPr/>
          </p:nvPicPr>
          <p:blipFill rotWithShape="1">
            <a:blip r:embed="rId5">
              <a:alphaModFix/>
            </a:blip>
            <a:srcRect b="0" l="27750" r="27499" t="0"/>
            <a:stretch/>
          </p:blipFill>
          <p:spPr>
            <a:xfrm>
              <a:off x="9893190" y="3156154"/>
              <a:ext cx="1727309" cy="38599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798" name="Google Shape;798;p21"/>
          <p:cNvPicPr preferRelativeResize="0"/>
          <p:nvPr/>
        </p:nvPicPr>
        <p:blipFill rotWithShape="1">
          <a:blip r:embed="rId3">
            <a:alphaModFix/>
          </a:blip>
          <a:srcRect b="66488" l="5712" r="21343" t="9014"/>
          <a:stretch/>
        </p:blipFill>
        <p:spPr>
          <a:xfrm>
            <a:off x="-25765" y="0"/>
            <a:ext cx="12217764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21"/>
          <p:cNvSpPr/>
          <p:nvPr/>
        </p:nvSpPr>
        <p:spPr>
          <a:xfrm>
            <a:off x="-25765" y="0"/>
            <a:ext cx="12217765" cy="5445929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0" name="Google Shape;800;p21"/>
          <p:cNvGrpSpPr/>
          <p:nvPr/>
        </p:nvGrpSpPr>
        <p:grpSpPr>
          <a:xfrm>
            <a:off x="313213" y="414004"/>
            <a:ext cx="1123701" cy="565710"/>
            <a:chOff x="394855" y="491835"/>
            <a:chExt cx="1323109" cy="662592"/>
          </a:xfrm>
        </p:grpSpPr>
        <p:sp>
          <p:nvSpPr>
            <p:cNvPr id="801" name="Google Shape;801;p21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p21"/>
          <p:cNvGrpSpPr/>
          <p:nvPr/>
        </p:nvGrpSpPr>
        <p:grpSpPr>
          <a:xfrm>
            <a:off x="316452" y="972441"/>
            <a:ext cx="1123701" cy="565710"/>
            <a:chOff x="394855" y="491835"/>
            <a:chExt cx="1323109" cy="662592"/>
          </a:xfrm>
        </p:grpSpPr>
        <p:sp>
          <p:nvSpPr>
            <p:cNvPr id="804" name="Google Shape;804;p21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6" name="Google Shape;806;p21"/>
          <p:cNvGrpSpPr/>
          <p:nvPr/>
        </p:nvGrpSpPr>
        <p:grpSpPr>
          <a:xfrm>
            <a:off x="1443392" y="973920"/>
            <a:ext cx="1123701" cy="565710"/>
            <a:chOff x="394855" y="491835"/>
            <a:chExt cx="1323109" cy="662592"/>
          </a:xfrm>
        </p:grpSpPr>
        <p:sp>
          <p:nvSpPr>
            <p:cNvPr id="807" name="Google Shape;807;p21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9" name="Google Shape;809;p21"/>
          <p:cNvGrpSpPr/>
          <p:nvPr/>
        </p:nvGrpSpPr>
        <p:grpSpPr>
          <a:xfrm>
            <a:off x="318071" y="1480877"/>
            <a:ext cx="3332620" cy="568195"/>
            <a:chOff x="318071" y="1480877"/>
            <a:chExt cx="3332620" cy="568195"/>
          </a:xfrm>
        </p:grpSpPr>
        <p:grpSp>
          <p:nvGrpSpPr>
            <p:cNvPr id="810" name="Google Shape;810;p21"/>
            <p:cNvGrpSpPr/>
            <p:nvPr/>
          </p:nvGrpSpPr>
          <p:grpSpPr>
            <a:xfrm>
              <a:off x="318071" y="1483362"/>
              <a:ext cx="1123701" cy="565710"/>
              <a:chOff x="394855" y="491835"/>
              <a:chExt cx="1323109" cy="662592"/>
            </a:xfrm>
          </p:grpSpPr>
          <p:sp>
            <p:nvSpPr>
              <p:cNvPr id="811" name="Google Shape;811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1"/>
            <p:cNvGrpSpPr/>
            <p:nvPr/>
          </p:nvGrpSpPr>
          <p:grpSpPr>
            <a:xfrm>
              <a:off x="1398431" y="1480877"/>
              <a:ext cx="1123701" cy="565710"/>
              <a:chOff x="394855" y="491835"/>
              <a:chExt cx="1323109" cy="662592"/>
            </a:xfrm>
          </p:grpSpPr>
          <p:sp>
            <p:nvSpPr>
              <p:cNvPr id="814" name="Google Shape;814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1"/>
            <p:cNvGrpSpPr/>
            <p:nvPr/>
          </p:nvGrpSpPr>
          <p:grpSpPr>
            <a:xfrm>
              <a:off x="2526990" y="1480877"/>
              <a:ext cx="1123701" cy="565710"/>
              <a:chOff x="394855" y="491835"/>
              <a:chExt cx="1323109" cy="662592"/>
            </a:xfrm>
          </p:grpSpPr>
          <p:sp>
            <p:nvSpPr>
              <p:cNvPr id="817" name="Google Shape;817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21"/>
          <p:cNvGrpSpPr/>
          <p:nvPr/>
        </p:nvGrpSpPr>
        <p:grpSpPr>
          <a:xfrm>
            <a:off x="284839" y="2036829"/>
            <a:ext cx="4549394" cy="585575"/>
            <a:chOff x="284839" y="2036829"/>
            <a:chExt cx="4549394" cy="585575"/>
          </a:xfrm>
        </p:grpSpPr>
        <p:grpSp>
          <p:nvGrpSpPr>
            <p:cNvPr id="820" name="Google Shape;820;p21"/>
            <p:cNvGrpSpPr/>
            <p:nvPr/>
          </p:nvGrpSpPr>
          <p:grpSpPr>
            <a:xfrm>
              <a:off x="284839" y="2036829"/>
              <a:ext cx="1123701" cy="565710"/>
              <a:chOff x="394855" y="491835"/>
              <a:chExt cx="1323109" cy="662592"/>
            </a:xfrm>
          </p:grpSpPr>
          <p:sp>
            <p:nvSpPr>
              <p:cNvPr id="821" name="Google Shape;821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3" name="Google Shape;823;p21"/>
            <p:cNvGrpSpPr/>
            <p:nvPr/>
          </p:nvGrpSpPr>
          <p:grpSpPr>
            <a:xfrm>
              <a:off x="1415983" y="2055215"/>
              <a:ext cx="1123701" cy="565710"/>
              <a:chOff x="394855" y="491835"/>
              <a:chExt cx="1323109" cy="662592"/>
            </a:xfrm>
          </p:grpSpPr>
          <p:sp>
            <p:nvSpPr>
              <p:cNvPr id="824" name="Google Shape;824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6" name="Google Shape;826;p21"/>
            <p:cNvGrpSpPr/>
            <p:nvPr/>
          </p:nvGrpSpPr>
          <p:grpSpPr>
            <a:xfrm>
              <a:off x="2547127" y="2038308"/>
              <a:ext cx="1123701" cy="565710"/>
              <a:chOff x="394855" y="491835"/>
              <a:chExt cx="1323109" cy="662592"/>
            </a:xfrm>
          </p:grpSpPr>
          <p:sp>
            <p:nvSpPr>
              <p:cNvPr id="827" name="Google Shape;827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9" name="Google Shape;829;p21"/>
            <p:cNvGrpSpPr/>
            <p:nvPr/>
          </p:nvGrpSpPr>
          <p:grpSpPr>
            <a:xfrm>
              <a:off x="3710532" y="2056694"/>
              <a:ext cx="1123701" cy="565710"/>
              <a:chOff x="394855" y="491835"/>
              <a:chExt cx="1323109" cy="662592"/>
            </a:xfrm>
          </p:grpSpPr>
          <p:sp>
            <p:nvSpPr>
              <p:cNvPr id="830" name="Google Shape;830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2" name="Google Shape;832;p21"/>
          <p:cNvGrpSpPr/>
          <p:nvPr/>
        </p:nvGrpSpPr>
        <p:grpSpPr>
          <a:xfrm>
            <a:off x="284839" y="2583465"/>
            <a:ext cx="5633815" cy="593412"/>
            <a:chOff x="284839" y="2583465"/>
            <a:chExt cx="5633815" cy="593412"/>
          </a:xfrm>
        </p:grpSpPr>
        <p:grpSp>
          <p:nvGrpSpPr>
            <p:cNvPr id="833" name="Google Shape;833;p21"/>
            <p:cNvGrpSpPr/>
            <p:nvPr/>
          </p:nvGrpSpPr>
          <p:grpSpPr>
            <a:xfrm>
              <a:off x="284839" y="2599581"/>
              <a:ext cx="1123701" cy="565710"/>
              <a:chOff x="394855" y="491835"/>
              <a:chExt cx="1323109" cy="662592"/>
            </a:xfrm>
          </p:grpSpPr>
          <p:sp>
            <p:nvSpPr>
              <p:cNvPr id="834" name="Google Shape;834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6" name="Google Shape;836;p21"/>
            <p:cNvGrpSpPr/>
            <p:nvPr/>
          </p:nvGrpSpPr>
          <p:grpSpPr>
            <a:xfrm>
              <a:off x="1408540" y="2611167"/>
              <a:ext cx="1123701" cy="565710"/>
              <a:chOff x="394855" y="491835"/>
              <a:chExt cx="1323109" cy="662592"/>
            </a:xfrm>
          </p:grpSpPr>
          <p:sp>
            <p:nvSpPr>
              <p:cNvPr id="837" name="Google Shape;837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9" name="Google Shape;839;p21"/>
            <p:cNvGrpSpPr/>
            <p:nvPr/>
          </p:nvGrpSpPr>
          <p:grpSpPr>
            <a:xfrm>
              <a:off x="2559624" y="2594702"/>
              <a:ext cx="1123701" cy="565710"/>
              <a:chOff x="394855" y="491835"/>
              <a:chExt cx="1323109" cy="662592"/>
            </a:xfrm>
          </p:grpSpPr>
          <p:sp>
            <p:nvSpPr>
              <p:cNvPr id="840" name="Google Shape;840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2" name="Google Shape;842;p21"/>
            <p:cNvGrpSpPr/>
            <p:nvPr/>
          </p:nvGrpSpPr>
          <p:grpSpPr>
            <a:xfrm>
              <a:off x="3676198" y="2596181"/>
              <a:ext cx="1123701" cy="565710"/>
              <a:chOff x="394855" y="491835"/>
              <a:chExt cx="1323109" cy="662592"/>
            </a:xfrm>
          </p:grpSpPr>
          <p:sp>
            <p:nvSpPr>
              <p:cNvPr id="843" name="Google Shape;843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5" name="Google Shape;845;p21"/>
            <p:cNvGrpSpPr/>
            <p:nvPr/>
          </p:nvGrpSpPr>
          <p:grpSpPr>
            <a:xfrm>
              <a:off x="4794953" y="2583465"/>
              <a:ext cx="1123701" cy="565710"/>
              <a:chOff x="394855" y="491835"/>
              <a:chExt cx="1323109" cy="662592"/>
            </a:xfrm>
          </p:grpSpPr>
          <p:sp>
            <p:nvSpPr>
              <p:cNvPr id="846" name="Google Shape;846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1"/>
          <p:cNvGrpSpPr/>
          <p:nvPr/>
        </p:nvGrpSpPr>
        <p:grpSpPr>
          <a:xfrm>
            <a:off x="312046" y="3143116"/>
            <a:ext cx="6725363" cy="618545"/>
            <a:chOff x="312046" y="3143116"/>
            <a:chExt cx="6725363" cy="618545"/>
          </a:xfrm>
        </p:grpSpPr>
        <p:grpSp>
          <p:nvGrpSpPr>
            <p:cNvPr id="849" name="Google Shape;849;p21"/>
            <p:cNvGrpSpPr/>
            <p:nvPr/>
          </p:nvGrpSpPr>
          <p:grpSpPr>
            <a:xfrm>
              <a:off x="312046" y="3184365"/>
              <a:ext cx="1123701" cy="565710"/>
              <a:chOff x="394855" y="491835"/>
              <a:chExt cx="1323109" cy="662592"/>
            </a:xfrm>
          </p:grpSpPr>
          <p:sp>
            <p:nvSpPr>
              <p:cNvPr id="850" name="Google Shape;850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2" name="Google Shape;852;p21"/>
            <p:cNvGrpSpPr/>
            <p:nvPr/>
          </p:nvGrpSpPr>
          <p:grpSpPr>
            <a:xfrm>
              <a:off x="1435747" y="3195951"/>
              <a:ext cx="1123701" cy="565710"/>
              <a:chOff x="394855" y="491835"/>
              <a:chExt cx="1323109" cy="662592"/>
            </a:xfrm>
          </p:grpSpPr>
          <p:sp>
            <p:nvSpPr>
              <p:cNvPr id="853" name="Google Shape;853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5" name="Google Shape;855;p21"/>
            <p:cNvGrpSpPr/>
            <p:nvPr/>
          </p:nvGrpSpPr>
          <p:grpSpPr>
            <a:xfrm>
              <a:off x="2586831" y="3179486"/>
              <a:ext cx="1123701" cy="565710"/>
              <a:chOff x="394855" y="491835"/>
              <a:chExt cx="1323109" cy="662592"/>
            </a:xfrm>
          </p:grpSpPr>
          <p:sp>
            <p:nvSpPr>
              <p:cNvPr id="856" name="Google Shape;856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8" name="Google Shape;858;p21"/>
            <p:cNvGrpSpPr/>
            <p:nvPr/>
          </p:nvGrpSpPr>
          <p:grpSpPr>
            <a:xfrm>
              <a:off x="3703405" y="3180965"/>
              <a:ext cx="1123701" cy="565710"/>
              <a:chOff x="394855" y="491835"/>
              <a:chExt cx="1323109" cy="662592"/>
            </a:xfrm>
          </p:grpSpPr>
          <p:sp>
            <p:nvSpPr>
              <p:cNvPr id="859" name="Google Shape;859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21"/>
            <p:cNvGrpSpPr/>
            <p:nvPr/>
          </p:nvGrpSpPr>
          <p:grpSpPr>
            <a:xfrm>
              <a:off x="4822160" y="3168249"/>
              <a:ext cx="1123701" cy="565710"/>
              <a:chOff x="394855" y="491835"/>
              <a:chExt cx="1323109" cy="662592"/>
            </a:xfrm>
          </p:grpSpPr>
          <p:sp>
            <p:nvSpPr>
              <p:cNvPr id="862" name="Google Shape;862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4" name="Google Shape;864;p21"/>
            <p:cNvGrpSpPr/>
            <p:nvPr/>
          </p:nvGrpSpPr>
          <p:grpSpPr>
            <a:xfrm>
              <a:off x="5913708" y="3143116"/>
              <a:ext cx="1123701" cy="565710"/>
              <a:chOff x="394855" y="491835"/>
              <a:chExt cx="1323109" cy="662592"/>
            </a:xfrm>
          </p:grpSpPr>
          <p:sp>
            <p:nvSpPr>
              <p:cNvPr id="865" name="Google Shape;865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67" name="Google Shape;867;p21"/>
          <p:cNvGrpSpPr/>
          <p:nvPr/>
        </p:nvGrpSpPr>
        <p:grpSpPr>
          <a:xfrm>
            <a:off x="284839" y="3727159"/>
            <a:ext cx="7856646" cy="618545"/>
            <a:chOff x="284839" y="3727159"/>
            <a:chExt cx="7856646" cy="618545"/>
          </a:xfrm>
        </p:grpSpPr>
        <p:grpSp>
          <p:nvGrpSpPr>
            <p:cNvPr id="868" name="Google Shape;868;p21"/>
            <p:cNvGrpSpPr/>
            <p:nvPr/>
          </p:nvGrpSpPr>
          <p:grpSpPr>
            <a:xfrm>
              <a:off x="284839" y="3768408"/>
              <a:ext cx="1123701" cy="565710"/>
              <a:chOff x="394855" y="491835"/>
              <a:chExt cx="1323109" cy="662592"/>
            </a:xfrm>
          </p:grpSpPr>
          <p:sp>
            <p:nvSpPr>
              <p:cNvPr id="869" name="Google Shape;869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1" name="Google Shape;871;p21"/>
            <p:cNvGrpSpPr/>
            <p:nvPr/>
          </p:nvGrpSpPr>
          <p:grpSpPr>
            <a:xfrm>
              <a:off x="1408540" y="3779994"/>
              <a:ext cx="1123701" cy="565710"/>
              <a:chOff x="394855" y="491835"/>
              <a:chExt cx="1323109" cy="662592"/>
            </a:xfrm>
          </p:grpSpPr>
          <p:sp>
            <p:nvSpPr>
              <p:cNvPr id="872" name="Google Shape;872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4" name="Google Shape;874;p21"/>
            <p:cNvGrpSpPr/>
            <p:nvPr/>
          </p:nvGrpSpPr>
          <p:grpSpPr>
            <a:xfrm>
              <a:off x="2559624" y="3763529"/>
              <a:ext cx="1123701" cy="565710"/>
              <a:chOff x="394855" y="491835"/>
              <a:chExt cx="1323109" cy="662592"/>
            </a:xfrm>
          </p:grpSpPr>
          <p:sp>
            <p:nvSpPr>
              <p:cNvPr id="875" name="Google Shape;875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7" name="Google Shape;877;p21"/>
            <p:cNvGrpSpPr/>
            <p:nvPr/>
          </p:nvGrpSpPr>
          <p:grpSpPr>
            <a:xfrm>
              <a:off x="3676198" y="3765008"/>
              <a:ext cx="1123701" cy="565710"/>
              <a:chOff x="394855" y="491835"/>
              <a:chExt cx="1323109" cy="662592"/>
            </a:xfrm>
          </p:grpSpPr>
          <p:sp>
            <p:nvSpPr>
              <p:cNvPr id="878" name="Google Shape;878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0" name="Google Shape;880;p21"/>
            <p:cNvGrpSpPr/>
            <p:nvPr/>
          </p:nvGrpSpPr>
          <p:grpSpPr>
            <a:xfrm>
              <a:off x="4794953" y="3752292"/>
              <a:ext cx="1123701" cy="565710"/>
              <a:chOff x="394855" y="491835"/>
              <a:chExt cx="1323109" cy="662592"/>
            </a:xfrm>
          </p:grpSpPr>
          <p:sp>
            <p:nvSpPr>
              <p:cNvPr id="881" name="Google Shape;881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3" name="Google Shape;883;p21"/>
            <p:cNvGrpSpPr/>
            <p:nvPr/>
          </p:nvGrpSpPr>
          <p:grpSpPr>
            <a:xfrm>
              <a:off x="5886501" y="3727159"/>
              <a:ext cx="1123701" cy="565710"/>
              <a:chOff x="394855" y="491835"/>
              <a:chExt cx="1323109" cy="662592"/>
            </a:xfrm>
          </p:grpSpPr>
          <p:sp>
            <p:nvSpPr>
              <p:cNvPr id="884" name="Google Shape;884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6" name="Google Shape;886;p21"/>
            <p:cNvGrpSpPr/>
            <p:nvPr/>
          </p:nvGrpSpPr>
          <p:grpSpPr>
            <a:xfrm>
              <a:off x="7017784" y="3740317"/>
              <a:ext cx="1123701" cy="565710"/>
              <a:chOff x="394855" y="491835"/>
              <a:chExt cx="1323109" cy="662592"/>
            </a:xfrm>
          </p:grpSpPr>
          <p:sp>
            <p:nvSpPr>
              <p:cNvPr id="887" name="Google Shape;887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21"/>
          <p:cNvGrpSpPr/>
          <p:nvPr/>
        </p:nvGrpSpPr>
        <p:grpSpPr>
          <a:xfrm>
            <a:off x="270130" y="4827384"/>
            <a:ext cx="10180227" cy="618545"/>
            <a:chOff x="270130" y="4827384"/>
            <a:chExt cx="10180227" cy="618545"/>
          </a:xfrm>
        </p:grpSpPr>
        <p:grpSp>
          <p:nvGrpSpPr>
            <p:cNvPr id="890" name="Google Shape;890;p21"/>
            <p:cNvGrpSpPr/>
            <p:nvPr/>
          </p:nvGrpSpPr>
          <p:grpSpPr>
            <a:xfrm>
              <a:off x="270130" y="4868633"/>
              <a:ext cx="1123701" cy="565710"/>
              <a:chOff x="394855" y="491835"/>
              <a:chExt cx="1323109" cy="662592"/>
            </a:xfrm>
          </p:grpSpPr>
          <p:sp>
            <p:nvSpPr>
              <p:cNvPr id="891" name="Google Shape;891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3" name="Google Shape;893;p21"/>
            <p:cNvGrpSpPr/>
            <p:nvPr/>
          </p:nvGrpSpPr>
          <p:grpSpPr>
            <a:xfrm>
              <a:off x="1393831" y="4880219"/>
              <a:ext cx="1123701" cy="565710"/>
              <a:chOff x="394855" y="491835"/>
              <a:chExt cx="1323109" cy="662592"/>
            </a:xfrm>
          </p:grpSpPr>
          <p:sp>
            <p:nvSpPr>
              <p:cNvPr id="894" name="Google Shape;894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6" name="Google Shape;896;p21"/>
            <p:cNvGrpSpPr/>
            <p:nvPr/>
          </p:nvGrpSpPr>
          <p:grpSpPr>
            <a:xfrm>
              <a:off x="2544915" y="4863754"/>
              <a:ext cx="1123701" cy="565710"/>
              <a:chOff x="394855" y="491835"/>
              <a:chExt cx="1323109" cy="662592"/>
            </a:xfrm>
          </p:grpSpPr>
          <p:sp>
            <p:nvSpPr>
              <p:cNvPr id="897" name="Google Shape;897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9" name="Google Shape;899;p21"/>
            <p:cNvGrpSpPr/>
            <p:nvPr/>
          </p:nvGrpSpPr>
          <p:grpSpPr>
            <a:xfrm>
              <a:off x="3661489" y="4865233"/>
              <a:ext cx="1123701" cy="565710"/>
              <a:chOff x="394855" y="491835"/>
              <a:chExt cx="1323109" cy="662592"/>
            </a:xfrm>
          </p:grpSpPr>
          <p:sp>
            <p:nvSpPr>
              <p:cNvPr id="900" name="Google Shape;900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2" name="Google Shape;902;p21"/>
            <p:cNvGrpSpPr/>
            <p:nvPr/>
          </p:nvGrpSpPr>
          <p:grpSpPr>
            <a:xfrm>
              <a:off x="4780244" y="4852517"/>
              <a:ext cx="1123701" cy="565710"/>
              <a:chOff x="394855" y="491835"/>
              <a:chExt cx="1323109" cy="662592"/>
            </a:xfrm>
          </p:grpSpPr>
          <p:sp>
            <p:nvSpPr>
              <p:cNvPr id="903" name="Google Shape;903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5" name="Google Shape;905;p21"/>
            <p:cNvGrpSpPr/>
            <p:nvPr/>
          </p:nvGrpSpPr>
          <p:grpSpPr>
            <a:xfrm>
              <a:off x="5871792" y="4827384"/>
              <a:ext cx="1123701" cy="565710"/>
              <a:chOff x="394855" y="491835"/>
              <a:chExt cx="1323109" cy="662592"/>
            </a:xfrm>
          </p:grpSpPr>
          <p:sp>
            <p:nvSpPr>
              <p:cNvPr id="906" name="Google Shape;906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8" name="Google Shape;908;p21"/>
            <p:cNvGrpSpPr/>
            <p:nvPr/>
          </p:nvGrpSpPr>
          <p:grpSpPr>
            <a:xfrm>
              <a:off x="7003075" y="4840542"/>
              <a:ext cx="1123701" cy="565710"/>
              <a:chOff x="394855" y="491835"/>
              <a:chExt cx="1323109" cy="662592"/>
            </a:xfrm>
          </p:grpSpPr>
          <p:sp>
            <p:nvSpPr>
              <p:cNvPr id="909" name="Google Shape;909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1" name="Google Shape;911;p21"/>
            <p:cNvGrpSpPr/>
            <p:nvPr/>
          </p:nvGrpSpPr>
          <p:grpSpPr>
            <a:xfrm>
              <a:off x="8157511" y="4840542"/>
              <a:ext cx="1123701" cy="565710"/>
              <a:chOff x="394855" y="491835"/>
              <a:chExt cx="1323109" cy="662592"/>
            </a:xfrm>
          </p:grpSpPr>
          <p:sp>
            <p:nvSpPr>
              <p:cNvPr id="912" name="Google Shape;912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4" name="Google Shape;914;p21"/>
            <p:cNvGrpSpPr/>
            <p:nvPr/>
          </p:nvGrpSpPr>
          <p:grpSpPr>
            <a:xfrm>
              <a:off x="9326656" y="4827384"/>
              <a:ext cx="1123701" cy="565710"/>
              <a:chOff x="394855" y="491835"/>
              <a:chExt cx="1323109" cy="662592"/>
            </a:xfrm>
          </p:grpSpPr>
          <p:sp>
            <p:nvSpPr>
              <p:cNvPr id="915" name="Google Shape;915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17" name="Google Shape;917;p21"/>
          <p:cNvSpPr txBox="1"/>
          <p:nvPr/>
        </p:nvSpPr>
        <p:spPr>
          <a:xfrm>
            <a:off x="10461322" y="4710341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2x9=18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1"/>
          <p:cNvSpPr txBox="1"/>
          <p:nvPr/>
        </p:nvSpPr>
        <p:spPr>
          <a:xfrm>
            <a:off x="10461322" y="414241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2x8=16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1"/>
          <p:cNvSpPr txBox="1"/>
          <p:nvPr/>
        </p:nvSpPr>
        <p:spPr>
          <a:xfrm>
            <a:off x="10501545" y="359282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2x7=14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1"/>
          <p:cNvSpPr txBox="1"/>
          <p:nvPr/>
        </p:nvSpPr>
        <p:spPr>
          <a:xfrm>
            <a:off x="10501545" y="3024893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2x6=12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1"/>
          <p:cNvSpPr txBox="1"/>
          <p:nvPr/>
        </p:nvSpPr>
        <p:spPr>
          <a:xfrm>
            <a:off x="10461405" y="2488065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2x5=10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1"/>
          <p:cNvSpPr txBox="1"/>
          <p:nvPr/>
        </p:nvSpPr>
        <p:spPr>
          <a:xfrm>
            <a:off x="10474105" y="1920138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2x4= 8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1"/>
          <p:cNvSpPr txBox="1"/>
          <p:nvPr/>
        </p:nvSpPr>
        <p:spPr>
          <a:xfrm>
            <a:off x="10501628" y="137054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2x3=</a:t>
            </a: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1"/>
          <p:cNvSpPr txBox="1"/>
          <p:nvPr/>
        </p:nvSpPr>
        <p:spPr>
          <a:xfrm>
            <a:off x="10501628" y="802617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2x2= 4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1"/>
          <p:cNvSpPr txBox="1"/>
          <p:nvPr/>
        </p:nvSpPr>
        <p:spPr>
          <a:xfrm>
            <a:off x="10513098" y="25728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2x1= </a:t>
            </a:r>
            <a:r>
              <a:rPr lang="zh-TW" sz="40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6" name="Google Shape;926;p21"/>
          <p:cNvGrpSpPr/>
          <p:nvPr/>
        </p:nvGrpSpPr>
        <p:grpSpPr>
          <a:xfrm>
            <a:off x="284839" y="4284590"/>
            <a:ext cx="9011082" cy="618545"/>
            <a:chOff x="284839" y="4284590"/>
            <a:chExt cx="9011082" cy="618545"/>
          </a:xfrm>
        </p:grpSpPr>
        <p:grpSp>
          <p:nvGrpSpPr>
            <p:cNvPr id="927" name="Google Shape;927;p21"/>
            <p:cNvGrpSpPr/>
            <p:nvPr/>
          </p:nvGrpSpPr>
          <p:grpSpPr>
            <a:xfrm>
              <a:off x="284839" y="4325839"/>
              <a:ext cx="1123701" cy="565710"/>
              <a:chOff x="394855" y="491835"/>
              <a:chExt cx="1323109" cy="662592"/>
            </a:xfrm>
          </p:grpSpPr>
          <p:sp>
            <p:nvSpPr>
              <p:cNvPr id="928" name="Google Shape;928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0" name="Google Shape;930;p21"/>
            <p:cNvGrpSpPr/>
            <p:nvPr/>
          </p:nvGrpSpPr>
          <p:grpSpPr>
            <a:xfrm>
              <a:off x="1408540" y="4337425"/>
              <a:ext cx="1123701" cy="565710"/>
              <a:chOff x="394855" y="491835"/>
              <a:chExt cx="1323109" cy="662592"/>
            </a:xfrm>
          </p:grpSpPr>
          <p:sp>
            <p:nvSpPr>
              <p:cNvPr id="931" name="Google Shape;931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3" name="Google Shape;933;p21"/>
            <p:cNvGrpSpPr/>
            <p:nvPr/>
          </p:nvGrpSpPr>
          <p:grpSpPr>
            <a:xfrm>
              <a:off x="2559624" y="4320960"/>
              <a:ext cx="1123701" cy="565710"/>
              <a:chOff x="394855" y="491835"/>
              <a:chExt cx="1323109" cy="662592"/>
            </a:xfrm>
          </p:grpSpPr>
          <p:sp>
            <p:nvSpPr>
              <p:cNvPr id="934" name="Google Shape;934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6" name="Google Shape;936;p21"/>
            <p:cNvGrpSpPr/>
            <p:nvPr/>
          </p:nvGrpSpPr>
          <p:grpSpPr>
            <a:xfrm>
              <a:off x="3676198" y="4322439"/>
              <a:ext cx="1123701" cy="565710"/>
              <a:chOff x="394855" y="491835"/>
              <a:chExt cx="1323109" cy="662592"/>
            </a:xfrm>
          </p:grpSpPr>
          <p:sp>
            <p:nvSpPr>
              <p:cNvPr id="937" name="Google Shape;937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9" name="Google Shape;939;p21"/>
            <p:cNvGrpSpPr/>
            <p:nvPr/>
          </p:nvGrpSpPr>
          <p:grpSpPr>
            <a:xfrm>
              <a:off x="4794953" y="4309723"/>
              <a:ext cx="1123701" cy="565710"/>
              <a:chOff x="394855" y="491835"/>
              <a:chExt cx="1323109" cy="662592"/>
            </a:xfrm>
          </p:grpSpPr>
          <p:sp>
            <p:nvSpPr>
              <p:cNvPr id="940" name="Google Shape;940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2" name="Google Shape;942;p21"/>
            <p:cNvGrpSpPr/>
            <p:nvPr/>
          </p:nvGrpSpPr>
          <p:grpSpPr>
            <a:xfrm>
              <a:off x="5886501" y="4284590"/>
              <a:ext cx="1123701" cy="565710"/>
              <a:chOff x="394855" y="491835"/>
              <a:chExt cx="1323109" cy="662592"/>
            </a:xfrm>
          </p:grpSpPr>
          <p:sp>
            <p:nvSpPr>
              <p:cNvPr id="943" name="Google Shape;943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5" name="Google Shape;945;p21"/>
            <p:cNvGrpSpPr/>
            <p:nvPr/>
          </p:nvGrpSpPr>
          <p:grpSpPr>
            <a:xfrm>
              <a:off x="7017784" y="4297748"/>
              <a:ext cx="1123701" cy="565710"/>
              <a:chOff x="394855" y="491835"/>
              <a:chExt cx="1323109" cy="662592"/>
            </a:xfrm>
          </p:grpSpPr>
          <p:sp>
            <p:nvSpPr>
              <p:cNvPr id="946" name="Google Shape;946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8" name="Google Shape;948;p21"/>
            <p:cNvGrpSpPr/>
            <p:nvPr/>
          </p:nvGrpSpPr>
          <p:grpSpPr>
            <a:xfrm>
              <a:off x="8172220" y="4297748"/>
              <a:ext cx="1123701" cy="565710"/>
              <a:chOff x="394855" y="491835"/>
              <a:chExt cx="1323109" cy="662592"/>
            </a:xfrm>
          </p:grpSpPr>
          <p:sp>
            <p:nvSpPr>
              <p:cNvPr id="949" name="Google Shape;949;p21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21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51" name="Google Shape;951;p21"/>
          <p:cNvSpPr txBox="1"/>
          <p:nvPr/>
        </p:nvSpPr>
        <p:spPr>
          <a:xfrm>
            <a:off x="35190" y="5942246"/>
            <a:ext cx="120958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考題：</a:t>
            </a:r>
            <a:r>
              <a:rPr b="1" lang="zh-TW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1" lang="zh-TW" sz="40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是2的(    )倍，也可以說是(   )個(   )。</a:t>
            </a:r>
            <a:endParaRPr b="1" sz="1800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2" name="Google Shape;952;p21"/>
          <p:cNvPicPr preferRelativeResize="0"/>
          <p:nvPr/>
        </p:nvPicPr>
        <p:blipFill rotWithShape="1">
          <a:blip r:embed="rId4">
            <a:alphaModFix/>
          </a:blip>
          <a:srcRect b="38833" l="35466" r="31312" t="33206"/>
          <a:stretch/>
        </p:blipFill>
        <p:spPr>
          <a:xfrm rot="-6228575">
            <a:off x="9092449" y="4642309"/>
            <a:ext cx="1079856" cy="97048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53" name="Google Shape;953;p21"/>
          <p:cNvSpPr txBox="1"/>
          <p:nvPr/>
        </p:nvSpPr>
        <p:spPr>
          <a:xfrm>
            <a:off x="312559" y="4210321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一個2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1"/>
          <p:cNvSpPr txBox="1"/>
          <p:nvPr/>
        </p:nvSpPr>
        <p:spPr>
          <a:xfrm>
            <a:off x="1436621" y="4221877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兩個2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1"/>
          <p:cNvSpPr txBox="1"/>
          <p:nvPr/>
        </p:nvSpPr>
        <p:spPr>
          <a:xfrm>
            <a:off x="2579343" y="4210434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三個2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1"/>
          <p:cNvSpPr txBox="1"/>
          <p:nvPr/>
        </p:nvSpPr>
        <p:spPr>
          <a:xfrm>
            <a:off x="3703405" y="4221990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四個2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1"/>
          <p:cNvSpPr txBox="1"/>
          <p:nvPr/>
        </p:nvSpPr>
        <p:spPr>
          <a:xfrm>
            <a:off x="4826327" y="4200672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五個2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1"/>
          <p:cNvSpPr txBox="1"/>
          <p:nvPr/>
        </p:nvSpPr>
        <p:spPr>
          <a:xfrm>
            <a:off x="5950389" y="4212228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六個2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1"/>
          <p:cNvSpPr txBox="1"/>
          <p:nvPr/>
        </p:nvSpPr>
        <p:spPr>
          <a:xfrm>
            <a:off x="7093111" y="4200785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七個2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1"/>
          <p:cNvSpPr txBox="1"/>
          <p:nvPr/>
        </p:nvSpPr>
        <p:spPr>
          <a:xfrm>
            <a:off x="8217173" y="4212341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八個2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66" name="Google Shape;966;p22"/>
          <p:cNvPicPr preferRelativeResize="0"/>
          <p:nvPr/>
        </p:nvPicPr>
        <p:blipFill rotWithShape="1">
          <a:blip r:embed="rId3">
            <a:alphaModFix/>
          </a:blip>
          <a:srcRect b="66488" l="5712" r="21343" t="9014"/>
          <a:stretch/>
        </p:blipFill>
        <p:spPr>
          <a:xfrm>
            <a:off x="-25765" y="0"/>
            <a:ext cx="12217764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22"/>
          <p:cNvSpPr/>
          <p:nvPr/>
        </p:nvSpPr>
        <p:spPr>
          <a:xfrm>
            <a:off x="-25765" y="0"/>
            <a:ext cx="12217765" cy="5445929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8" name="Google Shape;968;p22"/>
          <p:cNvGrpSpPr/>
          <p:nvPr/>
        </p:nvGrpSpPr>
        <p:grpSpPr>
          <a:xfrm>
            <a:off x="313213" y="414004"/>
            <a:ext cx="1123701" cy="565710"/>
            <a:chOff x="394855" y="491835"/>
            <a:chExt cx="1323109" cy="662592"/>
          </a:xfrm>
        </p:grpSpPr>
        <p:sp>
          <p:nvSpPr>
            <p:cNvPr id="969" name="Google Shape;969;p22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1" name="Google Shape;971;p22"/>
          <p:cNvGrpSpPr/>
          <p:nvPr/>
        </p:nvGrpSpPr>
        <p:grpSpPr>
          <a:xfrm>
            <a:off x="316452" y="972441"/>
            <a:ext cx="1123701" cy="565710"/>
            <a:chOff x="394855" y="491835"/>
            <a:chExt cx="1323109" cy="662592"/>
          </a:xfrm>
        </p:grpSpPr>
        <p:sp>
          <p:nvSpPr>
            <p:cNvPr id="972" name="Google Shape;972;p22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4" name="Google Shape;974;p22"/>
          <p:cNvGrpSpPr/>
          <p:nvPr/>
        </p:nvGrpSpPr>
        <p:grpSpPr>
          <a:xfrm>
            <a:off x="1443392" y="973920"/>
            <a:ext cx="1123701" cy="565710"/>
            <a:chOff x="394855" y="491835"/>
            <a:chExt cx="1323109" cy="662592"/>
          </a:xfrm>
        </p:grpSpPr>
        <p:sp>
          <p:nvSpPr>
            <p:cNvPr id="975" name="Google Shape;975;p22"/>
            <p:cNvSpPr/>
            <p:nvPr/>
          </p:nvSpPr>
          <p:spPr>
            <a:xfrm>
              <a:off x="394855" y="495300"/>
              <a:ext cx="1305790" cy="659127"/>
            </a:xfrm>
            <a:custGeom>
              <a:rect b="b" l="l" r="r" t="t"/>
              <a:pathLst>
                <a:path extrusionOk="0" h="659127" w="1305790">
                  <a:moveTo>
                    <a:pt x="3463" y="0"/>
                  </a:moveTo>
                  <a:cubicBezTo>
                    <a:pt x="2309" y="6927"/>
                    <a:pt x="0" y="13759"/>
                    <a:pt x="0" y="20782"/>
                  </a:cubicBezTo>
                  <a:cubicBezTo>
                    <a:pt x="0" y="34684"/>
                    <a:pt x="2436" y="48481"/>
                    <a:pt x="3463" y="62345"/>
                  </a:cubicBezTo>
                  <a:cubicBezTo>
                    <a:pt x="4745" y="79654"/>
                    <a:pt x="5772" y="96982"/>
                    <a:pt x="6927" y="114300"/>
                  </a:cubicBezTo>
                  <a:cubicBezTo>
                    <a:pt x="8081" y="292100"/>
                    <a:pt x="-6520" y="470702"/>
                    <a:pt x="10390" y="647700"/>
                  </a:cubicBezTo>
                  <a:cubicBezTo>
                    <a:pt x="11962" y="664156"/>
                    <a:pt x="42351" y="657958"/>
                    <a:pt x="58881" y="658091"/>
                  </a:cubicBezTo>
                  <a:lnTo>
                    <a:pt x="1305790" y="658091"/>
                  </a:ln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394855" y="491835"/>
              <a:ext cx="1323109" cy="651163"/>
            </a:xfrm>
            <a:custGeom>
              <a:rect b="b" l="l" r="r" t="t"/>
              <a:pathLst>
                <a:path extrusionOk="0" h="651163" w="1323109">
                  <a:moveTo>
                    <a:pt x="0" y="0"/>
                  </a:moveTo>
                  <a:lnTo>
                    <a:pt x="755072" y="3463"/>
                  </a:lnTo>
                  <a:cubicBezTo>
                    <a:pt x="792527" y="3943"/>
                    <a:pt x="828492" y="16791"/>
                    <a:pt x="865909" y="17318"/>
                  </a:cubicBezTo>
                  <a:lnTo>
                    <a:pt x="1323109" y="20781"/>
                  </a:lnTo>
                  <a:cubicBezTo>
                    <a:pt x="1321954" y="56572"/>
                    <a:pt x="1321527" y="92394"/>
                    <a:pt x="1319645" y="128154"/>
                  </a:cubicBezTo>
                  <a:cubicBezTo>
                    <a:pt x="1319216" y="136307"/>
                    <a:pt x="1316414" y="144239"/>
                    <a:pt x="1316181" y="152400"/>
                  </a:cubicBezTo>
                  <a:cubicBezTo>
                    <a:pt x="1312705" y="274052"/>
                    <a:pt x="1314079" y="388536"/>
                    <a:pt x="1309254" y="509154"/>
                  </a:cubicBezTo>
                  <a:cubicBezTo>
                    <a:pt x="1301932" y="692207"/>
                    <a:pt x="1302327" y="580508"/>
                    <a:pt x="1302327" y="651163"/>
                  </a:cubicBezTo>
                </a:path>
              </a:pathLst>
            </a:custGeom>
            <a:noFill/>
            <a:ln cap="flat" cmpd="sng" w="5715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318071" y="1480877"/>
            <a:ext cx="3332620" cy="568195"/>
            <a:chOff x="318071" y="1480877"/>
            <a:chExt cx="3332620" cy="568195"/>
          </a:xfrm>
        </p:grpSpPr>
        <p:grpSp>
          <p:nvGrpSpPr>
            <p:cNvPr id="978" name="Google Shape;978;p22"/>
            <p:cNvGrpSpPr/>
            <p:nvPr/>
          </p:nvGrpSpPr>
          <p:grpSpPr>
            <a:xfrm>
              <a:off x="318071" y="1483362"/>
              <a:ext cx="1123701" cy="565710"/>
              <a:chOff x="394855" y="491835"/>
              <a:chExt cx="1323109" cy="662592"/>
            </a:xfrm>
          </p:grpSpPr>
          <p:sp>
            <p:nvSpPr>
              <p:cNvPr id="979" name="Google Shape;979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1" name="Google Shape;981;p22"/>
            <p:cNvGrpSpPr/>
            <p:nvPr/>
          </p:nvGrpSpPr>
          <p:grpSpPr>
            <a:xfrm>
              <a:off x="1398431" y="1480877"/>
              <a:ext cx="1123701" cy="565710"/>
              <a:chOff x="394855" y="491835"/>
              <a:chExt cx="1323109" cy="662592"/>
            </a:xfrm>
          </p:grpSpPr>
          <p:sp>
            <p:nvSpPr>
              <p:cNvPr id="982" name="Google Shape;982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4" name="Google Shape;984;p22"/>
            <p:cNvGrpSpPr/>
            <p:nvPr/>
          </p:nvGrpSpPr>
          <p:grpSpPr>
            <a:xfrm>
              <a:off x="2526990" y="1480877"/>
              <a:ext cx="1123701" cy="565710"/>
              <a:chOff x="394855" y="491835"/>
              <a:chExt cx="1323109" cy="662592"/>
            </a:xfrm>
          </p:grpSpPr>
          <p:sp>
            <p:nvSpPr>
              <p:cNvPr id="985" name="Google Shape;985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87" name="Google Shape;987;p22"/>
          <p:cNvGrpSpPr/>
          <p:nvPr/>
        </p:nvGrpSpPr>
        <p:grpSpPr>
          <a:xfrm>
            <a:off x="284839" y="2036829"/>
            <a:ext cx="4549394" cy="585575"/>
            <a:chOff x="284839" y="2036829"/>
            <a:chExt cx="4549394" cy="585575"/>
          </a:xfrm>
        </p:grpSpPr>
        <p:grpSp>
          <p:nvGrpSpPr>
            <p:cNvPr id="988" name="Google Shape;988;p22"/>
            <p:cNvGrpSpPr/>
            <p:nvPr/>
          </p:nvGrpSpPr>
          <p:grpSpPr>
            <a:xfrm>
              <a:off x="284839" y="2036829"/>
              <a:ext cx="1123701" cy="565710"/>
              <a:chOff x="394855" y="491835"/>
              <a:chExt cx="1323109" cy="662592"/>
            </a:xfrm>
          </p:grpSpPr>
          <p:sp>
            <p:nvSpPr>
              <p:cNvPr id="989" name="Google Shape;989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1" name="Google Shape;991;p22"/>
            <p:cNvGrpSpPr/>
            <p:nvPr/>
          </p:nvGrpSpPr>
          <p:grpSpPr>
            <a:xfrm>
              <a:off x="1415983" y="2055215"/>
              <a:ext cx="1123701" cy="565710"/>
              <a:chOff x="394855" y="491835"/>
              <a:chExt cx="1323109" cy="662592"/>
            </a:xfrm>
          </p:grpSpPr>
          <p:sp>
            <p:nvSpPr>
              <p:cNvPr id="992" name="Google Shape;992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4" name="Google Shape;994;p22"/>
            <p:cNvGrpSpPr/>
            <p:nvPr/>
          </p:nvGrpSpPr>
          <p:grpSpPr>
            <a:xfrm>
              <a:off x="2547127" y="2038308"/>
              <a:ext cx="1123701" cy="565710"/>
              <a:chOff x="394855" y="491835"/>
              <a:chExt cx="1323109" cy="662592"/>
            </a:xfrm>
          </p:grpSpPr>
          <p:sp>
            <p:nvSpPr>
              <p:cNvPr id="995" name="Google Shape;995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7" name="Google Shape;997;p22"/>
            <p:cNvGrpSpPr/>
            <p:nvPr/>
          </p:nvGrpSpPr>
          <p:grpSpPr>
            <a:xfrm>
              <a:off x="3710532" y="2056694"/>
              <a:ext cx="1123701" cy="565710"/>
              <a:chOff x="394855" y="491835"/>
              <a:chExt cx="1323109" cy="662592"/>
            </a:xfrm>
          </p:grpSpPr>
          <p:sp>
            <p:nvSpPr>
              <p:cNvPr id="998" name="Google Shape;998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0" name="Google Shape;1000;p22"/>
          <p:cNvGrpSpPr/>
          <p:nvPr/>
        </p:nvGrpSpPr>
        <p:grpSpPr>
          <a:xfrm>
            <a:off x="284839" y="2583465"/>
            <a:ext cx="5633815" cy="593412"/>
            <a:chOff x="284839" y="2583465"/>
            <a:chExt cx="5633815" cy="593412"/>
          </a:xfrm>
        </p:grpSpPr>
        <p:grpSp>
          <p:nvGrpSpPr>
            <p:cNvPr id="1001" name="Google Shape;1001;p22"/>
            <p:cNvGrpSpPr/>
            <p:nvPr/>
          </p:nvGrpSpPr>
          <p:grpSpPr>
            <a:xfrm>
              <a:off x="284839" y="2599581"/>
              <a:ext cx="1123701" cy="565710"/>
              <a:chOff x="394855" y="491835"/>
              <a:chExt cx="1323109" cy="662592"/>
            </a:xfrm>
          </p:grpSpPr>
          <p:sp>
            <p:nvSpPr>
              <p:cNvPr id="1002" name="Google Shape;1002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2"/>
            <p:cNvGrpSpPr/>
            <p:nvPr/>
          </p:nvGrpSpPr>
          <p:grpSpPr>
            <a:xfrm>
              <a:off x="1408540" y="2611167"/>
              <a:ext cx="1123701" cy="565710"/>
              <a:chOff x="394855" y="491835"/>
              <a:chExt cx="1323109" cy="662592"/>
            </a:xfrm>
          </p:grpSpPr>
          <p:sp>
            <p:nvSpPr>
              <p:cNvPr id="1005" name="Google Shape;1005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2"/>
            <p:cNvGrpSpPr/>
            <p:nvPr/>
          </p:nvGrpSpPr>
          <p:grpSpPr>
            <a:xfrm>
              <a:off x="2559624" y="2594702"/>
              <a:ext cx="1123701" cy="565710"/>
              <a:chOff x="394855" y="491835"/>
              <a:chExt cx="1323109" cy="662592"/>
            </a:xfrm>
          </p:grpSpPr>
          <p:sp>
            <p:nvSpPr>
              <p:cNvPr id="1008" name="Google Shape;1008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22"/>
            <p:cNvGrpSpPr/>
            <p:nvPr/>
          </p:nvGrpSpPr>
          <p:grpSpPr>
            <a:xfrm>
              <a:off x="3676198" y="2596181"/>
              <a:ext cx="1123701" cy="565710"/>
              <a:chOff x="394855" y="491835"/>
              <a:chExt cx="1323109" cy="662592"/>
            </a:xfrm>
          </p:grpSpPr>
          <p:sp>
            <p:nvSpPr>
              <p:cNvPr id="1011" name="Google Shape;1011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3" name="Google Shape;1013;p22"/>
            <p:cNvGrpSpPr/>
            <p:nvPr/>
          </p:nvGrpSpPr>
          <p:grpSpPr>
            <a:xfrm>
              <a:off x="4794953" y="2583465"/>
              <a:ext cx="1123701" cy="565710"/>
              <a:chOff x="394855" y="491835"/>
              <a:chExt cx="1323109" cy="662592"/>
            </a:xfrm>
          </p:grpSpPr>
          <p:sp>
            <p:nvSpPr>
              <p:cNvPr id="1014" name="Google Shape;1014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6" name="Google Shape;1016;p22"/>
          <p:cNvGrpSpPr/>
          <p:nvPr/>
        </p:nvGrpSpPr>
        <p:grpSpPr>
          <a:xfrm>
            <a:off x="312046" y="3143116"/>
            <a:ext cx="6725363" cy="618545"/>
            <a:chOff x="312046" y="3143116"/>
            <a:chExt cx="6725363" cy="618545"/>
          </a:xfrm>
        </p:grpSpPr>
        <p:grpSp>
          <p:nvGrpSpPr>
            <p:cNvPr id="1017" name="Google Shape;1017;p22"/>
            <p:cNvGrpSpPr/>
            <p:nvPr/>
          </p:nvGrpSpPr>
          <p:grpSpPr>
            <a:xfrm>
              <a:off x="312046" y="3184365"/>
              <a:ext cx="1123701" cy="565710"/>
              <a:chOff x="394855" y="491835"/>
              <a:chExt cx="1323109" cy="662592"/>
            </a:xfrm>
          </p:grpSpPr>
          <p:sp>
            <p:nvSpPr>
              <p:cNvPr id="1018" name="Google Shape;1018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0" name="Google Shape;1020;p22"/>
            <p:cNvGrpSpPr/>
            <p:nvPr/>
          </p:nvGrpSpPr>
          <p:grpSpPr>
            <a:xfrm>
              <a:off x="1435747" y="3195951"/>
              <a:ext cx="1123701" cy="565710"/>
              <a:chOff x="394855" y="491835"/>
              <a:chExt cx="1323109" cy="662592"/>
            </a:xfrm>
          </p:grpSpPr>
          <p:sp>
            <p:nvSpPr>
              <p:cNvPr id="1021" name="Google Shape;1021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3" name="Google Shape;1023;p22"/>
            <p:cNvGrpSpPr/>
            <p:nvPr/>
          </p:nvGrpSpPr>
          <p:grpSpPr>
            <a:xfrm>
              <a:off x="2586831" y="3179486"/>
              <a:ext cx="1123701" cy="565710"/>
              <a:chOff x="394855" y="491835"/>
              <a:chExt cx="1323109" cy="662592"/>
            </a:xfrm>
          </p:grpSpPr>
          <p:sp>
            <p:nvSpPr>
              <p:cNvPr id="1024" name="Google Shape;1024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6" name="Google Shape;1026;p22"/>
            <p:cNvGrpSpPr/>
            <p:nvPr/>
          </p:nvGrpSpPr>
          <p:grpSpPr>
            <a:xfrm>
              <a:off x="3703405" y="3180965"/>
              <a:ext cx="1123701" cy="565710"/>
              <a:chOff x="394855" y="491835"/>
              <a:chExt cx="1323109" cy="662592"/>
            </a:xfrm>
          </p:grpSpPr>
          <p:sp>
            <p:nvSpPr>
              <p:cNvPr id="1027" name="Google Shape;1027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9" name="Google Shape;1029;p22"/>
            <p:cNvGrpSpPr/>
            <p:nvPr/>
          </p:nvGrpSpPr>
          <p:grpSpPr>
            <a:xfrm>
              <a:off x="4822160" y="3168249"/>
              <a:ext cx="1123701" cy="565710"/>
              <a:chOff x="394855" y="491835"/>
              <a:chExt cx="1323109" cy="662592"/>
            </a:xfrm>
          </p:grpSpPr>
          <p:sp>
            <p:nvSpPr>
              <p:cNvPr id="1030" name="Google Shape;1030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2" name="Google Shape;1032;p22"/>
            <p:cNvGrpSpPr/>
            <p:nvPr/>
          </p:nvGrpSpPr>
          <p:grpSpPr>
            <a:xfrm>
              <a:off x="5913708" y="3143116"/>
              <a:ext cx="1123701" cy="565710"/>
              <a:chOff x="394855" y="491835"/>
              <a:chExt cx="1323109" cy="662592"/>
            </a:xfrm>
          </p:grpSpPr>
          <p:sp>
            <p:nvSpPr>
              <p:cNvPr id="1033" name="Google Shape;1033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35" name="Google Shape;1035;p22"/>
          <p:cNvGrpSpPr/>
          <p:nvPr/>
        </p:nvGrpSpPr>
        <p:grpSpPr>
          <a:xfrm>
            <a:off x="284839" y="3727159"/>
            <a:ext cx="7856646" cy="618545"/>
            <a:chOff x="284839" y="3727159"/>
            <a:chExt cx="7856646" cy="618545"/>
          </a:xfrm>
        </p:grpSpPr>
        <p:grpSp>
          <p:nvGrpSpPr>
            <p:cNvPr id="1036" name="Google Shape;1036;p22"/>
            <p:cNvGrpSpPr/>
            <p:nvPr/>
          </p:nvGrpSpPr>
          <p:grpSpPr>
            <a:xfrm>
              <a:off x="284839" y="3768408"/>
              <a:ext cx="1123701" cy="565710"/>
              <a:chOff x="394855" y="491835"/>
              <a:chExt cx="1323109" cy="662592"/>
            </a:xfrm>
          </p:grpSpPr>
          <p:sp>
            <p:nvSpPr>
              <p:cNvPr id="1037" name="Google Shape;1037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>
              <a:off x="1408540" y="3779994"/>
              <a:ext cx="1123701" cy="565710"/>
              <a:chOff x="394855" y="491835"/>
              <a:chExt cx="1323109" cy="662592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22"/>
            <p:cNvGrpSpPr/>
            <p:nvPr/>
          </p:nvGrpSpPr>
          <p:grpSpPr>
            <a:xfrm>
              <a:off x="2559624" y="3763529"/>
              <a:ext cx="1123701" cy="565710"/>
              <a:chOff x="394855" y="491835"/>
              <a:chExt cx="1323109" cy="662592"/>
            </a:xfrm>
          </p:grpSpPr>
          <p:sp>
            <p:nvSpPr>
              <p:cNvPr id="1043" name="Google Shape;1043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22"/>
            <p:cNvGrpSpPr/>
            <p:nvPr/>
          </p:nvGrpSpPr>
          <p:grpSpPr>
            <a:xfrm>
              <a:off x="3676198" y="3765008"/>
              <a:ext cx="1123701" cy="565710"/>
              <a:chOff x="394855" y="491835"/>
              <a:chExt cx="1323109" cy="662592"/>
            </a:xfrm>
          </p:grpSpPr>
          <p:sp>
            <p:nvSpPr>
              <p:cNvPr id="1046" name="Google Shape;1046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22"/>
            <p:cNvGrpSpPr/>
            <p:nvPr/>
          </p:nvGrpSpPr>
          <p:grpSpPr>
            <a:xfrm>
              <a:off x="4794953" y="3752292"/>
              <a:ext cx="1123701" cy="565710"/>
              <a:chOff x="394855" y="491835"/>
              <a:chExt cx="1323109" cy="662592"/>
            </a:xfrm>
          </p:grpSpPr>
          <p:sp>
            <p:nvSpPr>
              <p:cNvPr id="1049" name="Google Shape;1049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1" name="Google Shape;1051;p22"/>
            <p:cNvGrpSpPr/>
            <p:nvPr/>
          </p:nvGrpSpPr>
          <p:grpSpPr>
            <a:xfrm>
              <a:off x="5886501" y="3727159"/>
              <a:ext cx="1123701" cy="565710"/>
              <a:chOff x="394855" y="491835"/>
              <a:chExt cx="1323109" cy="662592"/>
            </a:xfrm>
          </p:grpSpPr>
          <p:sp>
            <p:nvSpPr>
              <p:cNvPr id="1052" name="Google Shape;1052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4" name="Google Shape;1054;p22"/>
            <p:cNvGrpSpPr/>
            <p:nvPr/>
          </p:nvGrpSpPr>
          <p:grpSpPr>
            <a:xfrm>
              <a:off x="7017784" y="3740317"/>
              <a:ext cx="1123701" cy="565710"/>
              <a:chOff x="394855" y="491835"/>
              <a:chExt cx="1323109" cy="662592"/>
            </a:xfrm>
          </p:grpSpPr>
          <p:sp>
            <p:nvSpPr>
              <p:cNvPr id="1055" name="Google Shape;1055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057;p22"/>
          <p:cNvGrpSpPr/>
          <p:nvPr/>
        </p:nvGrpSpPr>
        <p:grpSpPr>
          <a:xfrm>
            <a:off x="270130" y="4827384"/>
            <a:ext cx="10180227" cy="618545"/>
            <a:chOff x="270130" y="4827384"/>
            <a:chExt cx="10180227" cy="618545"/>
          </a:xfrm>
        </p:grpSpPr>
        <p:grpSp>
          <p:nvGrpSpPr>
            <p:cNvPr id="1058" name="Google Shape;1058;p22"/>
            <p:cNvGrpSpPr/>
            <p:nvPr/>
          </p:nvGrpSpPr>
          <p:grpSpPr>
            <a:xfrm>
              <a:off x="270130" y="4868633"/>
              <a:ext cx="1123701" cy="565710"/>
              <a:chOff x="394855" y="491835"/>
              <a:chExt cx="1323109" cy="662592"/>
            </a:xfrm>
          </p:grpSpPr>
          <p:sp>
            <p:nvSpPr>
              <p:cNvPr id="1059" name="Google Shape;1059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1" name="Google Shape;1061;p22"/>
            <p:cNvGrpSpPr/>
            <p:nvPr/>
          </p:nvGrpSpPr>
          <p:grpSpPr>
            <a:xfrm>
              <a:off x="1393831" y="4880219"/>
              <a:ext cx="1123701" cy="565710"/>
              <a:chOff x="394855" y="491835"/>
              <a:chExt cx="1323109" cy="662592"/>
            </a:xfrm>
          </p:grpSpPr>
          <p:sp>
            <p:nvSpPr>
              <p:cNvPr id="1062" name="Google Shape;1062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4" name="Google Shape;1064;p22"/>
            <p:cNvGrpSpPr/>
            <p:nvPr/>
          </p:nvGrpSpPr>
          <p:grpSpPr>
            <a:xfrm>
              <a:off x="2544915" y="4863754"/>
              <a:ext cx="1123701" cy="565710"/>
              <a:chOff x="394855" y="491835"/>
              <a:chExt cx="1323109" cy="662592"/>
            </a:xfrm>
          </p:grpSpPr>
          <p:sp>
            <p:nvSpPr>
              <p:cNvPr id="1065" name="Google Shape;1065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7" name="Google Shape;1067;p22"/>
            <p:cNvGrpSpPr/>
            <p:nvPr/>
          </p:nvGrpSpPr>
          <p:grpSpPr>
            <a:xfrm>
              <a:off x="3661489" y="4865233"/>
              <a:ext cx="1123701" cy="565710"/>
              <a:chOff x="394855" y="491835"/>
              <a:chExt cx="1323109" cy="662592"/>
            </a:xfrm>
          </p:grpSpPr>
          <p:sp>
            <p:nvSpPr>
              <p:cNvPr id="1068" name="Google Shape;1068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0" name="Google Shape;1070;p22"/>
            <p:cNvGrpSpPr/>
            <p:nvPr/>
          </p:nvGrpSpPr>
          <p:grpSpPr>
            <a:xfrm>
              <a:off x="4780244" y="4852517"/>
              <a:ext cx="1123701" cy="565710"/>
              <a:chOff x="394855" y="491835"/>
              <a:chExt cx="1323109" cy="662592"/>
            </a:xfrm>
          </p:grpSpPr>
          <p:sp>
            <p:nvSpPr>
              <p:cNvPr id="1071" name="Google Shape;1071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3" name="Google Shape;1073;p22"/>
            <p:cNvGrpSpPr/>
            <p:nvPr/>
          </p:nvGrpSpPr>
          <p:grpSpPr>
            <a:xfrm>
              <a:off x="5871792" y="4827384"/>
              <a:ext cx="1123701" cy="565710"/>
              <a:chOff x="394855" y="491835"/>
              <a:chExt cx="1323109" cy="662592"/>
            </a:xfrm>
          </p:grpSpPr>
          <p:sp>
            <p:nvSpPr>
              <p:cNvPr id="1074" name="Google Shape;1074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6" name="Google Shape;1076;p22"/>
            <p:cNvGrpSpPr/>
            <p:nvPr/>
          </p:nvGrpSpPr>
          <p:grpSpPr>
            <a:xfrm>
              <a:off x="7003075" y="4840542"/>
              <a:ext cx="1123701" cy="565710"/>
              <a:chOff x="394855" y="491835"/>
              <a:chExt cx="1323109" cy="662592"/>
            </a:xfrm>
          </p:grpSpPr>
          <p:sp>
            <p:nvSpPr>
              <p:cNvPr id="1077" name="Google Shape;1077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>
              <a:off x="8157511" y="4840542"/>
              <a:ext cx="1123701" cy="565710"/>
              <a:chOff x="394855" y="491835"/>
              <a:chExt cx="1323109" cy="662592"/>
            </a:xfrm>
          </p:grpSpPr>
          <p:sp>
            <p:nvSpPr>
              <p:cNvPr id="1080" name="Google Shape;1080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2" name="Google Shape;1082;p22"/>
            <p:cNvGrpSpPr/>
            <p:nvPr/>
          </p:nvGrpSpPr>
          <p:grpSpPr>
            <a:xfrm>
              <a:off x="9326656" y="4827384"/>
              <a:ext cx="1123701" cy="565710"/>
              <a:chOff x="394855" y="491835"/>
              <a:chExt cx="1323109" cy="662592"/>
            </a:xfrm>
          </p:grpSpPr>
          <p:sp>
            <p:nvSpPr>
              <p:cNvPr id="1083" name="Google Shape;1083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5" name="Google Shape;1085;p22"/>
          <p:cNvSpPr txBox="1"/>
          <p:nvPr/>
        </p:nvSpPr>
        <p:spPr>
          <a:xfrm>
            <a:off x="10461322" y="4710341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2x9=18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22"/>
          <p:cNvSpPr txBox="1"/>
          <p:nvPr/>
        </p:nvSpPr>
        <p:spPr>
          <a:xfrm>
            <a:off x="10461322" y="414241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2x8=16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22"/>
          <p:cNvSpPr txBox="1"/>
          <p:nvPr/>
        </p:nvSpPr>
        <p:spPr>
          <a:xfrm>
            <a:off x="10501545" y="359282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2x7=14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22"/>
          <p:cNvSpPr txBox="1"/>
          <p:nvPr/>
        </p:nvSpPr>
        <p:spPr>
          <a:xfrm>
            <a:off x="10501545" y="3024893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2x6=12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22"/>
          <p:cNvSpPr txBox="1"/>
          <p:nvPr/>
        </p:nvSpPr>
        <p:spPr>
          <a:xfrm>
            <a:off x="10461405" y="2488065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2x5=10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22"/>
          <p:cNvSpPr txBox="1"/>
          <p:nvPr/>
        </p:nvSpPr>
        <p:spPr>
          <a:xfrm>
            <a:off x="10474105" y="1920138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2x4= 8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22"/>
          <p:cNvSpPr txBox="1"/>
          <p:nvPr/>
        </p:nvSpPr>
        <p:spPr>
          <a:xfrm>
            <a:off x="10501628" y="1370544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2x3=</a:t>
            </a: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22"/>
          <p:cNvSpPr txBox="1"/>
          <p:nvPr/>
        </p:nvSpPr>
        <p:spPr>
          <a:xfrm>
            <a:off x="10501628" y="802617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2x2= 4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22"/>
          <p:cNvSpPr txBox="1"/>
          <p:nvPr/>
        </p:nvSpPr>
        <p:spPr>
          <a:xfrm>
            <a:off x="10513098" y="257280"/>
            <a:ext cx="1717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2x1= </a:t>
            </a:r>
            <a:r>
              <a:rPr lang="zh-TW" sz="40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4" name="Google Shape;1094;p22"/>
          <p:cNvGrpSpPr/>
          <p:nvPr/>
        </p:nvGrpSpPr>
        <p:grpSpPr>
          <a:xfrm>
            <a:off x="284839" y="4284590"/>
            <a:ext cx="9011082" cy="618545"/>
            <a:chOff x="284839" y="4284590"/>
            <a:chExt cx="9011082" cy="618545"/>
          </a:xfrm>
        </p:grpSpPr>
        <p:grpSp>
          <p:nvGrpSpPr>
            <p:cNvPr id="1095" name="Google Shape;1095;p22"/>
            <p:cNvGrpSpPr/>
            <p:nvPr/>
          </p:nvGrpSpPr>
          <p:grpSpPr>
            <a:xfrm>
              <a:off x="284839" y="4325839"/>
              <a:ext cx="1123701" cy="565710"/>
              <a:chOff x="394855" y="491835"/>
              <a:chExt cx="1323109" cy="662592"/>
            </a:xfrm>
          </p:grpSpPr>
          <p:sp>
            <p:nvSpPr>
              <p:cNvPr id="1096" name="Google Shape;1096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22"/>
            <p:cNvGrpSpPr/>
            <p:nvPr/>
          </p:nvGrpSpPr>
          <p:grpSpPr>
            <a:xfrm>
              <a:off x="1408540" y="4337425"/>
              <a:ext cx="1123701" cy="565710"/>
              <a:chOff x="394855" y="491835"/>
              <a:chExt cx="1323109" cy="662592"/>
            </a:xfrm>
          </p:grpSpPr>
          <p:sp>
            <p:nvSpPr>
              <p:cNvPr id="1099" name="Google Shape;1099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22"/>
            <p:cNvGrpSpPr/>
            <p:nvPr/>
          </p:nvGrpSpPr>
          <p:grpSpPr>
            <a:xfrm>
              <a:off x="2559624" y="4320960"/>
              <a:ext cx="1123701" cy="565710"/>
              <a:chOff x="394855" y="491835"/>
              <a:chExt cx="1323109" cy="662592"/>
            </a:xfrm>
          </p:grpSpPr>
          <p:sp>
            <p:nvSpPr>
              <p:cNvPr id="1102" name="Google Shape;1102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22"/>
            <p:cNvGrpSpPr/>
            <p:nvPr/>
          </p:nvGrpSpPr>
          <p:grpSpPr>
            <a:xfrm>
              <a:off x="3676198" y="4322439"/>
              <a:ext cx="1123701" cy="565710"/>
              <a:chOff x="394855" y="491835"/>
              <a:chExt cx="1323109" cy="662592"/>
            </a:xfrm>
          </p:grpSpPr>
          <p:sp>
            <p:nvSpPr>
              <p:cNvPr id="1105" name="Google Shape;1105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22"/>
            <p:cNvGrpSpPr/>
            <p:nvPr/>
          </p:nvGrpSpPr>
          <p:grpSpPr>
            <a:xfrm>
              <a:off x="4794953" y="4309723"/>
              <a:ext cx="1123701" cy="565710"/>
              <a:chOff x="394855" y="491835"/>
              <a:chExt cx="1323109" cy="662592"/>
            </a:xfrm>
          </p:grpSpPr>
          <p:sp>
            <p:nvSpPr>
              <p:cNvPr id="1108" name="Google Shape;1108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22"/>
            <p:cNvGrpSpPr/>
            <p:nvPr/>
          </p:nvGrpSpPr>
          <p:grpSpPr>
            <a:xfrm>
              <a:off x="5886501" y="4284590"/>
              <a:ext cx="1123701" cy="565710"/>
              <a:chOff x="394855" y="491835"/>
              <a:chExt cx="1323109" cy="662592"/>
            </a:xfrm>
          </p:grpSpPr>
          <p:sp>
            <p:nvSpPr>
              <p:cNvPr id="1111" name="Google Shape;1111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22"/>
            <p:cNvGrpSpPr/>
            <p:nvPr/>
          </p:nvGrpSpPr>
          <p:grpSpPr>
            <a:xfrm>
              <a:off x="7017784" y="4297748"/>
              <a:ext cx="1123701" cy="565710"/>
              <a:chOff x="394855" y="491835"/>
              <a:chExt cx="1323109" cy="662592"/>
            </a:xfrm>
          </p:grpSpPr>
          <p:sp>
            <p:nvSpPr>
              <p:cNvPr id="1114" name="Google Shape;1114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6" name="Google Shape;1116;p22"/>
            <p:cNvGrpSpPr/>
            <p:nvPr/>
          </p:nvGrpSpPr>
          <p:grpSpPr>
            <a:xfrm>
              <a:off x="8172220" y="4297748"/>
              <a:ext cx="1123701" cy="565710"/>
              <a:chOff x="394855" y="491835"/>
              <a:chExt cx="1323109" cy="662592"/>
            </a:xfrm>
          </p:grpSpPr>
          <p:sp>
            <p:nvSpPr>
              <p:cNvPr id="1117" name="Google Shape;1117;p22"/>
              <p:cNvSpPr/>
              <p:nvPr/>
            </p:nvSpPr>
            <p:spPr>
              <a:xfrm>
                <a:off x="394855" y="495300"/>
                <a:ext cx="1305790" cy="659127"/>
              </a:xfrm>
              <a:custGeom>
                <a:rect b="b" l="l" r="r" t="t"/>
                <a:pathLst>
                  <a:path extrusionOk="0" h="659127" w="1305790">
                    <a:moveTo>
                      <a:pt x="3463" y="0"/>
                    </a:moveTo>
                    <a:cubicBezTo>
                      <a:pt x="2309" y="6927"/>
                      <a:pt x="0" y="13759"/>
                      <a:pt x="0" y="20782"/>
                    </a:cubicBezTo>
                    <a:cubicBezTo>
                      <a:pt x="0" y="34684"/>
                      <a:pt x="2436" y="48481"/>
                      <a:pt x="3463" y="62345"/>
                    </a:cubicBezTo>
                    <a:cubicBezTo>
                      <a:pt x="4745" y="79654"/>
                      <a:pt x="5772" y="96982"/>
                      <a:pt x="6927" y="114300"/>
                    </a:cubicBezTo>
                    <a:cubicBezTo>
                      <a:pt x="8081" y="292100"/>
                      <a:pt x="-6520" y="470702"/>
                      <a:pt x="10390" y="647700"/>
                    </a:cubicBezTo>
                    <a:cubicBezTo>
                      <a:pt x="11962" y="664156"/>
                      <a:pt x="42351" y="657958"/>
                      <a:pt x="58881" y="658091"/>
                    </a:cubicBezTo>
                    <a:lnTo>
                      <a:pt x="1305790" y="658091"/>
                    </a:ln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394855" y="491835"/>
                <a:ext cx="1323109" cy="651163"/>
              </a:xfrm>
              <a:custGeom>
                <a:rect b="b" l="l" r="r" t="t"/>
                <a:pathLst>
                  <a:path extrusionOk="0" h="651163" w="1323109">
                    <a:moveTo>
                      <a:pt x="0" y="0"/>
                    </a:moveTo>
                    <a:lnTo>
                      <a:pt x="755072" y="3463"/>
                    </a:lnTo>
                    <a:cubicBezTo>
                      <a:pt x="792527" y="3943"/>
                      <a:pt x="828492" y="16791"/>
                      <a:pt x="865909" y="17318"/>
                    </a:cubicBezTo>
                    <a:lnTo>
                      <a:pt x="1323109" y="20781"/>
                    </a:lnTo>
                    <a:cubicBezTo>
                      <a:pt x="1321954" y="56572"/>
                      <a:pt x="1321527" y="92394"/>
                      <a:pt x="1319645" y="128154"/>
                    </a:cubicBezTo>
                    <a:cubicBezTo>
                      <a:pt x="1319216" y="136307"/>
                      <a:pt x="1316414" y="144239"/>
                      <a:pt x="1316181" y="152400"/>
                    </a:cubicBezTo>
                    <a:cubicBezTo>
                      <a:pt x="1312705" y="274052"/>
                      <a:pt x="1314079" y="388536"/>
                      <a:pt x="1309254" y="509154"/>
                    </a:cubicBezTo>
                    <a:cubicBezTo>
                      <a:pt x="1301932" y="692207"/>
                      <a:pt x="1302327" y="580508"/>
                      <a:pt x="1302327" y="651163"/>
                    </a:cubicBezTo>
                  </a:path>
                </a:pathLst>
              </a:custGeom>
              <a:noFill/>
              <a:ln cap="flat" cmpd="sng" w="571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19" name="Google Shape;1119;p22"/>
          <p:cNvPicPr preferRelativeResize="0"/>
          <p:nvPr/>
        </p:nvPicPr>
        <p:blipFill rotWithShape="1">
          <a:blip r:embed="rId4">
            <a:alphaModFix/>
          </a:blip>
          <a:srcRect b="38833" l="35466" r="31312" t="33206"/>
          <a:stretch/>
        </p:blipFill>
        <p:spPr>
          <a:xfrm rot="-6228575">
            <a:off x="9092449" y="4642309"/>
            <a:ext cx="1079856" cy="97048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120" name="Google Shape;1120;p22"/>
          <p:cNvSpPr txBox="1"/>
          <p:nvPr/>
        </p:nvSpPr>
        <p:spPr>
          <a:xfrm>
            <a:off x="312559" y="4210321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一個2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22"/>
          <p:cNvSpPr txBox="1"/>
          <p:nvPr/>
        </p:nvSpPr>
        <p:spPr>
          <a:xfrm>
            <a:off x="1436621" y="4221877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兩個2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22"/>
          <p:cNvSpPr txBox="1"/>
          <p:nvPr/>
        </p:nvSpPr>
        <p:spPr>
          <a:xfrm>
            <a:off x="2579343" y="4210434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三個2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22"/>
          <p:cNvSpPr txBox="1"/>
          <p:nvPr/>
        </p:nvSpPr>
        <p:spPr>
          <a:xfrm>
            <a:off x="3703405" y="4221990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四個2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22"/>
          <p:cNvSpPr txBox="1"/>
          <p:nvPr/>
        </p:nvSpPr>
        <p:spPr>
          <a:xfrm>
            <a:off x="4826327" y="4200672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五個2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22"/>
          <p:cNvSpPr txBox="1"/>
          <p:nvPr/>
        </p:nvSpPr>
        <p:spPr>
          <a:xfrm>
            <a:off x="5950389" y="4212228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六個2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22"/>
          <p:cNvSpPr txBox="1"/>
          <p:nvPr/>
        </p:nvSpPr>
        <p:spPr>
          <a:xfrm>
            <a:off x="7093111" y="4200785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七個2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22"/>
          <p:cNvSpPr txBox="1"/>
          <p:nvPr/>
        </p:nvSpPr>
        <p:spPr>
          <a:xfrm>
            <a:off x="8217173" y="4212341"/>
            <a:ext cx="1123701" cy="614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八個2</a:t>
            </a:r>
            <a:endParaRPr sz="1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22"/>
          <p:cNvSpPr/>
          <p:nvPr/>
        </p:nvSpPr>
        <p:spPr>
          <a:xfrm>
            <a:off x="96146" y="5591142"/>
            <a:ext cx="11905354" cy="1216867"/>
          </a:xfrm>
          <a:prstGeom prst="wedgeRoundRectCallout">
            <a:avLst>
              <a:gd fmla="val -21971" name="adj1"/>
              <a:gd fmla="val -87717" name="adj2"/>
              <a:gd fmla="val 16667" name="adj3"/>
            </a:avLst>
          </a:prstGeom>
          <a:solidFill>
            <a:srgbClr val="00326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22"/>
          <p:cNvSpPr txBox="1"/>
          <p:nvPr/>
        </p:nvSpPr>
        <p:spPr>
          <a:xfrm>
            <a:off x="35190" y="5816796"/>
            <a:ext cx="120958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CCFD66"/>
                </a:solidFill>
                <a:latin typeface="Arial"/>
                <a:ea typeface="Arial"/>
                <a:cs typeface="Arial"/>
                <a:sym typeface="Arial"/>
              </a:rPr>
              <a:t>答案：16是2的(    )倍，也可以說是(   )個(   )。</a:t>
            </a:r>
            <a:endParaRPr sz="1800">
              <a:solidFill>
                <a:srgbClr val="CCFD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22"/>
          <p:cNvSpPr txBox="1"/>
          <p:nvPr/>
        </p:nvSpPr>
        <p:spPr>
          <a:xfrm>
            <a:off x="3919155" y="5719878"/>
            <a:ext cx="59365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22"/>
          <p:cNvSpPr txBox="1"/>
          <p:nvPr/>
        </p:nvSpPr>
        <p:spPr>
          <a:xfrm>
            <a:off x="8909862" y="5694685"/>
            <a:ext cx="59365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22"/>
          <p:cNvSpPr txBox="1"/>
          <p:nvPr/>
        </p:nvSpPr>
        <p:spPr>
          <a:xfrm>
            <a:off x="10700407" y="5721787"/>
            <a:ext cx="59365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3"/>
          <p:cNvSpPr txBox="1"/>
          <p:nvPr/>
        </p:nvSpPr>
        <p:spPr>
          <a:xfrm>
            <a:off x="3829050" y="2092878"/>
            <a:ext cx="7472363" cy="340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4761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10500"/>
              <a:buFont typeface="Arial"/>
              <a:buNone/>
            </a:pPr>
            <a:r>
              <a:rPr b="0" i="0" lang="zh-TW" sz="10500" u="none" cap="none" strike="noStrike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認識形狀</a:t>
            </a:r>
            <a:endParaRPr b="0" i="0" sz="10500" u="none" cap="none" strike="noStrike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761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10500"/>
              <a:buFont typeface="Arial"/>
              <a:buNone/>
            </a:pPr>
            <a:r>
              <a:rPr lang="zh-TW" sz="105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好簡單！</a:t>
            </a:r>
            <a:endParaRPr b="0" i="0" sz="10500" u="none" cap="none" strike="noStrike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3"/>
          <p:cNvSpPr/>
          <p:nvPr/>
        </p:nvSpPr>
        <p:spPr>
          <a:xfrm>
            <a:off x="695325" y="678415"/>
            <a:ext cx="2686050" cy="2600325"/>
          </a:xfrm>
          <a:prstGeom prst="wedgeEllipseCallout">
            <a:avLst>
              <a:gd fmla="val 56117" name="adj1"/>
              <a:gd fmla="val 25870" name="adj2"/>
            </a:avLst>
          </a:prstGeom>
          <a:solidFill>
            <a:srgbClr val="0032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00"/>
              <a:buFont typeface="Arial"/>
              <a:buNone/>
            </a:pPr>
            <a:r>
              <a:t/>
            </a:r>
            <a:endParaRPr b="0" i="0" sz="166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39" name="Google Shape;1139;p23"/>
          <p:cNvSpPr/>
          <p:nvPr/>
        </p:nvSpPr>
        <p:spPr>
          <a:xfrm>
            <a:off x="895350" y="845103"/>
            <a:ext cx="2266950" cy="2266950"/>
          </a:xfrm>
          <a:prstGeom prst="ellipse">
            <a:avLst/>
          </a:prstGeom>
          <a:noFill/>
          <a:ln cap="flat" cmpd="sng" w="57150">
            <a:solidFill>
              <a:srgbClr val="CCFD6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23"/>
          <p:cNvSpPr txBox="1"/>
          <p:nvPr/>
        </p:nvSpPr>
        <p:spPr>
          <a:xfrm>
            <a:off x="1452562" y="474699"/>
            <a:ext cx="1171575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Overlock"/>
              <a:buNone/>
            </a:pPr>
            <a:r>
              <a:rPr lang="zh-TW" sz="166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3</a:t>
            </a:r>
            <a:endParaRPr b="0" i="0" sz="166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Google Shape;1145;p24"/>
          <p:cNvPicPr preferRelativeResize="0"/>
          <p:nvPr/>
        </p:nvPicPr>
        <p:blipFill rotWithShape="1">
          <a:blip r:embed="rId3">
            <a:alphaModFix/>
          </a:blip>
          <a:srcRect b="55869" l="5712" r="7442" t="9015"/>
          <a:stretch/>
        </p:blipFill>
        <p:spPr>
          <a:xfrm>
            <a:off x="-25765" y="0"/>
            <a:ext cx="122177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24"/>
          <p:cNvSpPr/>
          <p:nvPr/>
        </p:nvSpPr>
        <p:spPr>
          <a:xfrm>
            <a:off x="0" y="0"/>
            <a:ext cx="12217765" cy="694663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24"/>
          <p:cNvSpPr txBox="1"/>
          <p:nvPr/>
        </p:nvSpPr>
        <p:spPr>
          <a:xfrm>
            <a:off x="381000" y="1757452"/>
            <a:ext cx="12068175" cy="334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8863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8800"/>
              <a:buFont typeface="Arial"/>
              <a:buNone/>
            </a:pPr>
            <a:r>
              <a:rPr b="0" i="0" lang="zh-TW" sz="8800" u="none" cap="none" strike="noStrike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在「格子板」內自由</a:t>
            </a:r>
            <a:endParaRPr b="0" i="0" sz="8800" u="none" cap="none" strike="noStrike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8863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8800"/>
              <a:buFont typeface="Arial"/>
              <a:buNone/>
            </a:pPr>
            <a:r>
              <a:rPr b="0" i="0" lang="zh-TW" sz="8800" u="none" cap="none" strike="noStrike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平移、翻轉、描繪圖形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2" name="Google Shape;1152;p25"/>
          <p:cNvPicPr preferRelativeResize="0"/>
          <p:nvPr/>
        </p:nvPicPr>
        <p:blipFill rotWithShape="1">
          <a:blip r:embed="rId3">
            <a:alphaModFix/>
          </a:blip>
          <a:srcRect b="55869" l="5712" r="7442" t="9015"/>
          <a:stretch/>
        </p:blipFill>
        <p:spPr>
          <a:xfrm>
            <a:off x="-127" y="-38100"/>
            <a:ext cx="122177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25"/>
          <p:cNvSpPr/>
          <p:nvPr/>
        </p:nvSpPr>
        <p:spPr>
          <a:xfrm>
            <a:off x="-13065" y="-57015"/>
            <a:ext cx="12217765" cy="694663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25"/>
          <p:cNvSpPr/>
          <p:nvPr/>
        </p:nvSpPr>
        <p:spPr>
          <a:xfrm rot="-380419">
            <a:off x="755357" y="748386"/>
            <a:ext cx="3169555" cy="3151648"/>
          </a:xfrm>
          <a:prstGeom prst="rect">
            <a:avLst/>
          </a:prstGeom>
          <a:solidFill>
            <a:srgbClr val="FD3E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25"/>
          <p:cNvSpPr/>
          <p:nvPr/>
        </p:nvSpPr>
        <p:spPr>
          <a:xfrm rot="200594">
            <a:off x="3455892" y="1509234"/>
            <a:ext cx="3371850" cy="27981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25"/>
          <p:cNvSpPr/>
          <p:nvPr/>
        </p:nvSpPr>
        <p:spPr>
          <a:xfrm rot="-558498">
            <a:off x="5385826" y="2440068"/>
            <a:ext cx="2501900" cy="355769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25"/>
          <p:cNvSpPr/>
          <p:nvPr/>
        </p:nvSpPr>
        <p:spPr>
          <a:xfrm>
            <a:off x="7050184" y="1032877"/>
            <a:ext cx="3124200" cy="3124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25"/>
          <p:cNvSpPr/>
          <p:nvPr/>
        </p:nvSpPr>
        <p:spPr>
          <a:xfrm>
            <a:off x="7713694" y="3306189"/>
            <a:ext cx="3988275" cy="1484500"/>
          </a:xfrm>
          <a:prstGeom prst="triangle">
            <a:avLst>
              <a:gd fmla="val 47760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Google Shape;1163;p26"/>
          <p:cNvPicPr preferRelativeResize="0"/>
          <p:nvPr/>
        </p:nvPicPr>
        <p:blipFill rotWithShape="1">
          <a:blip r:embed="rId3">
            <a:alphaModFix/>
          </a:blip>
          <a:srcRect b="55869" l="5712" r="7442" t="9015"/>
          <a:stretch/>
        </p:blipFill>
        <p:spPr>
          <a:xfrm>
            <a:off x="-25765" y="0"/>
            <a:ext cx="122177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26"/>
          <p:cNvSpPr/>
          <p:nvPr/>
        </p:nvSpPr>
        <p:spPr>
          <a:xfrm>
            <a:off x="0" y="0"/>
            <a:ext cx="12217765" cy="694663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26"/>
          <p:cNvSpPr/>
          <p:nvPr/>
        </p:nvSpPr>
        <p:spPr>
          <a:xfrm>
            <a:off x="295945" y="393699"/>
            <a:ext cx="3729951" cy="3708878"/>
          </a:xfrm>
          <a:prstGeom prst="rect">
            <a:avLst/>
          </a:prstGeom>
          <a:solidFill>
            <a:srgbClr val="FD3E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26"/>
          <p:cNvSpPr/>
          <p:nvPr/>
        </p:nvSpPr>
        <p:spPr>
          <a:xfrm>
            <a:off x="4981223" y="1281699"/>
            <a:ext cx="3337273" cy="28036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7" name="Google Shape;1167;p26"/>
          <p:cNvCxnSpPr/>
          <p:nvPr/>
        </p:nvCxnSpPr>
        <p:spPr>
          <a:xfrm>
            <a:off x="245493" y="320769"/>
            <a:ext cx="0" cy="3764574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p26"/>
          <p:cNvCxnSpPr/>
          <p:nvPr/>
        </p:nvCxnSpPr>
        <p:spPr>
          <a:xfrm rot="10800000">
            <a:off x="2113296" y="-1571146"/>
            <a:ext cx="0" cy="3825199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26"/>
          <p:cNvCxnSpPr/>
          <p:nvPr/>
        </p:nvCxnSpPr>
        <p:spPr>
          <a:xfrm>
            <a:off x="4025894" y="292099"/>
            <a:ext cx="0" cy="3823177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26"/>
          <p:cNvCxnSpPr/>
          <p:nvPr/>
        </p:nvCxnSpPr>
        <p:spPr>
          <a:xfrm rot="10800000">
            <a:off x="2113296" y="2189977"/>
            <a:ext cx="0" cy="3825199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26"/>
          <p:cNvCxnSpPr/>
          <p:nvPr/>
        </p:nvCxnSpPr>
        <p:spPr>
          <a:xfrm>
            <a:off x="4948212" y="1268998"/>
            <a:ext cx="0" cy="2846278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p26"/>
          <p:cNvCxnSpPr/>
          <p:nvPr/>
        </p:nvCxnSpPr>
        <p:spPr>
          <a:xfrm flipH="1" rot="10800000">
            <a:off x="4969419" y="1281698"/>
            <a:ext cx="3349079" cy="1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p26"/>
          <p:cNvCxnSpPr/>
          <p:nvPr/>
        </p:nvCxnSpPr>
        <p:spPr>
          <a:xfrm>
            <a:off x="8328015" y="1256298"/>
            <a:ext cx="0" cy="2829045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4" name="Google Shape;1174;p26"/>
          <p:cNvCxnSpPr/>
          <p:nvPr/>
        </p:nvCxnSpPr>
        <p:spPr>
          <a:xfrm>
            <a:off x="4899829" y="4127976"/>
            <a:ext cx="3492000" cy="0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5" name="Google Shape;1175;p26"/>
          <p:cNvSpPr/>
          <p:nvPr/>
        </p:nvSpPr>
        <p:spPr>
          <a:xfrm rot="-558498">
            <a:off x="9074128" y="348735"/>
            <a:ext cx="2501900" cy="355769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6" name="Google Shape;117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6406" y="1816373"/>
            <a:ext cx="2298904" cy="2298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7" name="Google Shape;1177;p26"/>
          <p:cNvCxnSpPr>
            <a:stCxn id="1175" idx="0"/>
          </p:cNvCxnSpPr>
          <p:nvPr/>
        </p:nvCxnSpPr>
        <p:spPr>
          <a:xfrm>
            <a:off x="8802877" y="574495"/>
            <a:ext cx="598200" cy="3510900"/>
          </a:xfrm>
          <a:prstGeom prst="straightConnector1">
            <a:avLst/>
          </a:prstGeom>
          <a:noFill/>
          <a:ln cap="flat" cmpd="sng" w="920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8" name="Google Shape;1178;p26"/>
          <p:cNvSpPr/>
          <p:nvPr/>
        </p:nvSpPr>
        <p:spPr>
          <a:xfrm>
            <a:off x="1940934" y="4160098"/>
            <a:ext cx="3124200" cy="3124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26"/>
          <p:cNvSpPr/>
          <p:nvPr/>
        </p:nvSpPr>
        <p:spPr>
          <a:xfrm>
            <a:off x="6108882" y="4799005"/>
            <a:ext cx="3988275" cy="1484500"/>
          </a:xfrm>
          <a:prstGeom prst="triangle">
            <a:avLst>
              <a:gd fmla="val 47760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" name="Google Shape;1184;p27"/>
          <p:cNvPicPr preferRelativeResize="0"/>
          <p:nvPr/>
        </p:nvPicPr>
        <p:blipFill rotWithShape="1">
          <a:blip r:embed="rId3">
            <a:alphaModFix/>
          </a:blip>
          <a:srcRect b="55869" l="5712" r="7442" t="9015"/>
          <a:stretch/>
        </p:blipFill>
        <p:spPr>
          <a:xfrm>
            <a:off x="-25765" y="0"/>
            <a:ext cx="122177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27"/>
          <p:cNvSpPr/>
          <p:nvPr/>
        </p:nvSpPr>
        <p:spPr>
          <a:xfrm>
            <a:off x="0" y="0"/>
            <a:ext cx="12217765" cy="6946630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6" name="Google Shape;1186;p27"/>
          <p:cNvCxnSpPr/>
          <p:nvPr/>
        </p:nvCxnSpPr>
        <p:spPr>
          <a:xfrm>
            <a:off x="245493" y="320769"/>
            <a:ext cx="0" cy="3764574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27"/>
          <p:cNvCxnSpPr/>
          <p:nvPr/>
        </p:nvCxnSpPr>
        <p:spPr>
          <a:xfrm rot="10800000">
            <a:off x="2113296" y="-1571146"/>
            <a:ext cx="0" cy="3825199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27"/>
          <p:cNvCxnSpPr/>
          <p:nvPr/>
        </p:nvCxnSpPr>
        <p:spPr>
          <a:xfrm>
            <a:off x="4025894" y="292099"/>
            <a:ext cx="0" cy="3823177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27"/>
          <p:cNvCxnSpPr/>
          <p:nvPr/>
        </p:nvCxnSpPr>
        <p:spPr>
          <a:xfrm rot="10800000">
            <a:off x="2113296" y="2189977"/>
            <a:ext cx="0" cy="3825199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27"/>
          <p:cNvCxnSpPr/>
          <p:nvPr/>
        </p:nvCxnSpPr>
        <p:spPr>
          <a:xfrm>
            <a:off x="4948212" y="1268998"/>
            <a:ext cx="0" cy="2846278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1" name="Google Shape;1191;p27"/>
          <p:cNvCxnSpPr/>
          <p:nvPr/>
        </p:nvCxnSpPr>
        <p:spPr>
          <a:xfrm flipH="1" rot="10800000">
            <a:off x="4969419" y="1281698"/>
            <a:ext cx="3349079" cy="1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2" name="Google Shape;1192;p27"/>
          <p:cNvCxnSpPr/>
          <p:nvPr/>
        </p:nvCxnSpPr>
        <p:spPr>
          <a:xfrm>
            <a:off x="8328015" y="1256298"/>
            <a:ext cx="0" cy="2829045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3" name="Google Shape;1193;p27"/>
          <p:cNvCxnSpPr/>
          <p:nvPr/>
        </p:nvCxnSpPr>
        <p:spPr>
          <a:xfrm>
            <a:off x="4899829" y="4127976"/>
            <a:ext cx="3492000" cy="0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4" name="Google Shape;1194;p27"/>
          <p:cNvCxnSpPr/>
          <p:nvPr/>
        </p:nvCxnSpPr>
        <p:spPr>
          <a:xfrm>
            <a:off x="8802877" y="574495"/>
            <a:ext cx="598298" cy="3510848"/>
          </a:xfrm>
          <a:prstGeom prst="straightConnector1">
            <a:avLst/>
          </a:prstGeom>
          <a:noFill/>
          <a:ln cap="flat" cmpd="sng" w="920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5" name="Google Shape;1195;p27"/>
          <p:cNvSpPr/>
          <p:nvPr/>
        </p:nvSpPr>
        <p:spPr>
          <a:xfrm>
            <a:off x="2094843" y="4331548"/>
            <a:ext cx="3124200" cy="3124200"/>
          </a:xfrm>
          <a:prstGeom prst="ellipse">
            <a:avLst/>
          </a:prstGeom>
          <a:noFill/>
          <a:ln cap="flat" cmpd="sng" w="1270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6" name="Google Shape;1196;p27"/>
          <p:cNvCxnSpPr/>
          <p:nvPr/>
        </p:nvCxnSpPr>
        <p:spPr>
          <a:xfrm flipH="1">
            <a:off x="9369149" y="3680669"/>
            <a:ext cx="2478130" cy="404674"/>
          </a:xfrm>
          <a:prstGeom prst="straightConnector1">
            <a:avLst/>
          </a:prstGeom>
          <a:noFill/>
          <a:ln cap="flat" cmpd="sng" w="920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p27"/>
          <p:cNvCxnSpPr/>
          <p:nvPr/>
        </p:nvCxnSpPr>
        <p:spPr>
          <a:xfrm>
            <a:off x="8793359" y="574495"/>
            <a:ext cx="3079685" cy="3106174"/>
          </a:xfrm>
          <a:prstGeom prst="straightConnector1">
            <a:avLst/>
          </a:prstGeom>
          <a:noFill/>
          <a:ln cap="flat" cmpd="sng" w="920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27"/>
          <p:cNvCxnSpPr/>
          <p:nvPr/>
        </p:nvCxnSpPr>
        <p:spPr>
          <a:xfrm flipH="1">
            <a:off x="7156302" y="4792600"/>
            <a:ext cx="1904800" cy="1459040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27"/>
          <p:cNvCxnSpPr/>
          <p:nvPr/>
        </p:nvCxnSpPr>
        <p:spPr>
          <a:xfrm flipH="1">
            <a:off x="7156302" y="6271816"/>
            <a:ext cx="3988275" cy="1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27"/>
          <p:cNvCxnSpPr/>
          <p:nvPr/>
        </p:nvCxnSpPr>
        <p:spPr>
          <a:xfrm rot="10800000">
            <a:off x="9061102" y="4792600"/>
            <a:ext cx="2083476" cy="1494588"/>
          </a:xfrm>
          <a:prstGeom prst="straightConnector1">
            <a:avLst/>
          </a:prstGeom>
          <a:noFill/>
          <a:ln cap="flat" cmpd="sng" w="1016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1" name="Google Shape;1201;p27"/>
          <p:cNvSpPr txBox="1"/>
          <p:nvPr/>
        </p:nvSpPr>
        <p:spPr>
          <a:xfrm>
            <a:off x="296934" y="1554270"/>
            <a:ext cx="3632723" cy="1247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正方形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(邊長都是8公分)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7"/>
          <p:cNvSpPr txBox="1"/>
          <p:nvPr/>
        </p:nvSpPr>
        <p:spPr>
          <a:xfrm>
            <a:off x="4827596" y="1972220"/>
            <a:ext cx="3632723" cy="186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長方形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(邊長7公分和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6公分)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27"/>
          <p:cNvSpPr txBox="1"/>
          <p:nvPr/>
        </p:nvSpPr>
        <p:spPr>
          <a:xfrm>
            <a:off x="1840581" y="5183055"/>
            <a:ext cx="3632723" cy="1247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圓形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沒有角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7"/>
          <p:cNvSpPr/>
          <p:nvPr/>
        </p:nvSpPr>
        <p:spPr>
          <a:xfrm>
            <a:off x="6990080" y="365760"/>
            <a:ext cx="5146123" cy="6299200"/>
          </a:xfrm>
          <a:custGeom>
            <a:rect b="b" l="l" r="r" t="t"/>
            <a:pathLst>
              <a:path extrusionOk="0" h="6299200" w="5146123">
                <a:moveTo>
                  <a:pt x="1544320" y="121920"/>
                </a:moveTo>
                <a:lnTo>
                  <a:pt x="1544320" y="121920"/>
                </a:lnTo>
                <a:cubicBezTo>
                  <a:pt x="1529044" y="274676"/>
                  <a:pt x="1530551" y="206748"/>
                  <a:pt x="1544320" y="406400"/>
                </a:cubicBezTo>
                <a:cubicBezTo>
                  <a:pt x="1544761" y="412788"/>
                  <a:pt x="1558739" y="577803"/>
                  <a:pt x="1564640" y="599440"/>
                </a:cubicBezTo>
                <a:cubicBezTo>
                  <a:pt x="1567853" y="611221"/>
                  <a:pt x="1578187" y="619760"/>
                  <a:pt x="1584960" y="629920"/>
                </a:cubicBezTo>
                <a:cubicBezTo>
                  <a:pt x="1608953" y="725893"/>
                  <a:pt x="1592791" y="686221"/>
                  <a:pt x="1625600" y="751840"/>
                </a:cubicBezTo>
                <a:cubicBezTo>
                  <a:pt x="1633956" y="818686"/>
                  <a:pt x="1634526" y="849739"/>
                  <a:pt x="1656080" y="914400"/>
                </a:cubicBezTo>
                <a:cubicBezTo>
                  <a:pt x="1659467" y="924560"/>
                  <a:pt x="1661451" y="935301"/>
                  <a:pt x="1666240" y="944880"/>
                </a:cubicBezTo>
                <a:cubicBezTo>
                  <a:pt x="1671701" y="955802"/>
                  <a:pt x="1681099" y="964438"/>
                  <a:pt x="1686560" y="975360"/>
                </a:cubicBezTo>
                <a:cubicBezTo>
                  <a:pt x="1694716" y="991672"/>
                  <a:pt x="1699473" y="1009494"/>
                  <a:pt x="1706880" y="1026160"/>
                </a:cubicBezTo>
                <a:cubicBezTo>
                  <a:pt x="1713031" y="1040000"/>
                  <a:pt x="1720427" y="1053253"/>
                  <a:pt x="1727200" y="1066800"/>
                </a:cubicBezTo>
                <a:cubicBezTo>
                  <a:pt x="1730587" y="1083733"/>
                  <a:pt x="1734521" y="1100566"/>
                  <a:pt x="1737360" y="1117600"/>
                </a:cubicBezTo>
                <a:cubicBezTo>
                  <a:pt x="1744411" y="1159908"/>
                  <a:pt x="1744676" y="1190348"/>
                  <a:pt x="1757680" y="1229360"/>
                </a:cubicBezTo>
                <a:cubicBezTo>
                  <a:pt x="1763447" y="1246662"/>
                  <a:pt x="1771227" y="1263227"/>
                  <a:pt x="1778000" y="1280160"/>
                </a:cubicBezTo>
                <a:cubicBezTo>
                  <a:pt x="1786797" y="1350540"/>
                  <a:pt x="1785022" y="1352397"/>
                  <a:pt x="1798320" y="1412240"/>
                </a:cubicBezTo>
                <a:cubicBezTo>
                  <a:pt x="1801349" y="1425871"/>
                  <a:pt x="1804468" y="1439505"/>
                  <a:pt x="1808480" y="1452880"/>
                </a:cubicBezTo>
                <a:cubicBezTo>
                  <a:pt x="1814635" y="1473396"/>
                  <a:pt x="1825279" y="1492712"/>
                  <a:pt x="1828800" y="1513840"/>
                </a:cubicBezTo>
                <a:cubicBezTo>
                  <a:pt x="1832187" y="1534160"/>
                  <a:pt x="1836506" y="1554346"/>
                  <a:pt x="1838960" y="1574800"/>
                </a:cubicBezTo>
                <a:cubicBezTo>
                  <a:pt x="1864901" y="1790973"/>
                  <a:pt x="1829400" y="1708079"/>
                  <a:pt x="1879600" y="1808480"/>
                </a:cubicBezTo>
                <a:cubicBezTo>
                  <a:pt x="1927788" y="2049418"/>
                  <a:pt x="1869613" y="1732262"/>
                  <a:pt x="1910080" y="2123440"/>
                </a:cubicBezTo>
                <a:cubicBezTo>
                  <a:pt x="1912954" y="2151219"/>
                  <a:pt x="1924120" y="2177508"/>
                  <a:pt x="1930400" y="2204720"/>
                </a:cubicBezTo>
                <a:cubicBezTo>
                  <a:pt x="1934283" y="2221546"/>
                  <a:pt x="1938118" y="2238425"/>
                  <a:pt x="1940560" y="2255520"/>
                </a:cubicBezTo>
                <a:cubicBezTo>
                  <a:pt x="1944897" y="2285879"/>
                  <a:pt x="1946916" y="2316529"/>
                  <a:pt x="1950720" y="2346960"/>
                </a:cubicBezTo>
                <a:cubicBezTo>
                  <a:pt x="1953690" y="2370722"/>
                  <a:pt x="1958082" y="2394297"/>
                  <a:pt x="1960880" y="2418080"/>
                </a:cubicBezTo>
                <a:cubicBezTo>
                  <a:pt x="1964857" y="2451882"/>
                  <a:pt x="1966227" y="2485986"/>
                  <a:pt x="1971040" y="2519680"/>
                </a:cubicBezTo>
                <a:cubicBezTo>
                  <a:pt x="1973015" y="2533503"/>
                  <a:pt x="1978462" y="2546628"/>
                  <a:pt x="1981200" y="2560320"/>
                </a:cubicBezTo>
                <a:cubicBezTo>
                  <a:pt x="1985240" y="2580520"/>
                  <a:pt x="1987320" y="2601080"/>
                  <a:pt x="1991360" y="2621280"/>
                </a:cubicBezTo>
                <a:cubicBezTo>
                  <a:pt x="1994098" y="2634972"/>
                  <a:pt x="1998491" y="2648289"/>
                  <a:pt x="2001520" y="2661920"/>
                </a:cubicBezTo>
                <a:cubicBezTo>
                  <a:pt x="2005266" y="2678777"/>
                  <a:pt x="2008293" y="2695787"/>
                  <a:pt x="2011680" y="2712720"/>
                </a:cubicBezTo>
                <a:cubicBezTo>
                  <a:pt x="2008293" y="3027680"/>
                  <a:pt x="2008081" y="3342690"/>
                  <a:pt x="2001520" y="3657600"/>
                </a:cubicBezTo>
                <a:cubicBezTo>
                  <a:pt x="2001297" y="3668307"/>
                  <a:pt x="1994178" y="3677748"/>
                  <a:pt x="1991360" y="3688080"/>
                </a:cubicBezTo>
                <a:cubicBezTo>
                  <a:pt x="1984012" y="3715023"/>
                  <a:pt x="1987796" y="3747018"/>
                  <a:pt x="1971040" y="3769360"/>
                </a:cubicBezTo>
                <a:cubicBezTo>
                  <a:pt x="1960880" y="3782907"/>
                  <a:pt x="1950402" y="3796221"/>
                  <a:pt x="1940560" y="3810000"/>
                </a:cubicBezTo>
                <a:cubicBezTo>
                  <a:pt x="1933463" y="3819936"/>
                  <a:pt x="1928874" y="3831846"/>
                  <a:pt x="1920240" y="3840480"/>
                </a:cubicBezTo>
                <a:cubicBezTo>
                  <a:pt x="1911606" y="3849114"/>
                  <a:pt x="1898394" y="3852166"/>
                  <a:pt x="1889760" y="3860800"/>
                </a:cubicBezTo>
                <a:cubicBezTo>
                  <a:pt x="1877786" y="3872774"/>
                  <a:pt x="1870300" y="3888583"/>
                  <a:pt x="1859280" y="3901440"/>
                </a:cubicBezTo>
                <a:cubicBezTo>
                  <a:pt x="1833204" y="3931862"/>
                  <a:pt x="1829675" y="3931337"/>
                  <a:pt x="1798320" y="3952240"/>
                </a:cubicBezTo>
                <a:cubicBezTo>
                  <a:pt x="1794933" y="3962400"/>
                  <a:pt x="1794850" y="3974357"/>
                  <a:pt x="1788160" y="3982720"/>
                </a:cubicBezTo>
                <a:cubicBezTo>
                  <a:pt x="1780532" y="3992255"/>
                  <a:pt x="1767616" y="3995943"/>
                  <a:pt x="1757680" y="4003040"/>
                </a:cubicBezTo>
                <a:cubicBezTo>
                  <a:pt x="1743901" y="4012882"/>
                  <a:pt x="1730819" y="4023678"/>
                  <a:pt x="1717040" y="4033520"/>
                </a:cubicBezTo>
                <a:cubicBezTo>
                  <a:pt x="1707104" y="4040617"/>
                  <a:pt x="1695831" y="4045893"/>
                  <a:pt x="1686560" y="4053840"/>
                </a:cubicBezTo>
                <a:cubicBezTo>
                  <a:pt x="1672014" y="4066308"/>
                  <a:pt x="1660338" y="4081864"/>
                  <a:pt x="1645920" y="4094480"/>
                </a:cubicBezTo>
                <a:cubicBezTo>
                  <a:pt x="1633176" y="4105631"/>
                  <a:pt x="1618024" y="4113809"/>
                  <a:pt x="1605280" y="4124960"/>
                </a:cubicBezTo>
                <a:cubicBezTo>
                  <a:pt x="1590862" y="4137576"/>
                  <a:pt x="1579357" y="4153335"/>
                  <a:pt x="1564640" y="4165600"/>
                </a:cubicBezTo>
                <a:cubicBezTo>
                  <a:pt x="1538623" y="4187281"/>
                  <a:pt x="1507307" y="4202613"/>
                  <a:pt x="1483360" y="4226560"/>
                </a:cubicBezTo>
                <a:cubicBezTo>
                  <a:pt x="1473200" y="4236720"/>
                  <a:pt x="1464500" y="4248589"/>
                  <a:pt x="1452880" y="4257040"/>
                </a:cubicBezTo>
                <a:cubicBezTo>
                  <a:pt x="1427041" y="4275832"/>
                  <a:pt x="1371600" y="4307840"/>
                  <a:pt x="1371600" y="4307840"/>
                </a:cubicBezTo>
                <a:cubicBezTo>
                  <a:pt x="1341989" y="4347322"/>
                  <a:pt x="1311547" y="4391902"/>
                  <a:pt x="1270000" y="4419600"/>
                </a:cubicBezTo>
                <a:cubicBezTo>
                  <a:pt x="1259840" y="4426373"/>
                  <a:pt x="1248791" y="4431973"/>
                  <a:pt x="1239520" y="4439920"/>
                </a:cubicBezTo>
                <a:cubicBezTo>
                  <a:pt x="1177121" y="4493405"/>
                  <a:pt x="1226129" y="4473748"/>
                  <a:pt x="1158240" y="4490720"/>
                </a:cubicBezTo>
                <a:cubicBezTo>
                  <a:pt x="1148080" y="4500880"/>
                  <a:pt x="1138798" y="4512002"/>
                  <a:pt x="1127760" y="4521200"/>
                </a:cubicBezTo>
                <a:cubicBezTo>
                  <a:pt x="1118379" y="4529017"/>
                  <a:pt x="1105914" y="4532886"/>
                  <a:pt x="1097280" y="4541520"/>
                </a:cubicBezTo>
                <a:cubicBezTo>
                  <a:pt x="1031334" y="4607466"/>
                  <a:pt x="1105539" y="4562790"/>
                  <a:pt x="1026160" y="4602480"/>
                </a:cubicBezTo>
                <a:cubicBezTo>
                  <a:pt x="1002192" y="4638432"/>
                  <a:pt x="1003524" y="4640750"/>
                  <a:pt x="965200" y="4673600"/>
                </a:cubicBezTo>
                <a:cubicBezTo>
                  <a:pt x="955929" y="4681547"/>
                  <a:pt x="944101" y="4686103"/>
                  <a:pt x="934720" y="4693920"/>
                </a:cubicBezTo>
                <a:cubicBezTo>
                  <a:pt x="883983" y="4736201"/>
                  <a:pt x="927325" y="4716705"/>
                  <a:pt x="873760" y="4734560"/>
                </a:cubicBezTo>
                <a:lnTo>
                  <a:pt x="802640" y="4805680"/>
                </a:lnTo>
                <a:cubicBezTo>
                  <a:pt x="792480" y="4815840"/>
                  <a:pt x="785791" y="4831616"/>
                  <a:pt x="772160" y="4836160"/>
                </a:cubicBezTo>
                <a:cubicBezTo>
                  <a:pt x="737005" y="4847878"/>
                  <a:pt x="742713" y="4843005"/>
                  <a:pt x="711200" y="4866640"/>
                </a:cubicBezTo>
                <a:cubicBezTo>
                  <a:pt x="693852" y="4879651"/>
                  <a:pt x="676608" y="4892873"/>
                  <a:pt x="660400" y="4907280"/>
                </a:cubicBezTo>
                <a:cubicBezTo>
                  <a:pt x="646081" y="4920008"/>
                  <a:pt x="635086" y="4936425"/>
                  <a:pt x="619760" y="4947920"/>
                </a:cubicBezTo>
                <a:cubicBezTo>
                  <a:pt x="607643" y="4957007"/>
                  <a:pt x="591445" y="4959437"/>
                  <a:pt x="579120" y="4968240"/>
                </a:cubicBezTo>
                <a:cubicBezTo>
                  <a:pt x="567428" y="4976591"/>
                  <a:pt x="560454" y="4990541"/>
                  <a:pt x="548640" y="4998720"/>
                </a:cubicBezTo>
                <a:cubicBezTo>
                  <a:pt x="516168" y="5021201"/>
                  <a:pt x="479902" y="5037772"/>
                  <a:pt x="447040" y="5059680"/>
                </a:cubicBezTo>
                <a:cubicBezTo>
                  <a:pt x="426720" y="5073227"/>
                  <a:pt x="403349" y="5083051"/>
                  <a:pt x="386080" y="5100320"/>
                </a:cubicBezTo>
                <a:cubicBezTo>
                  <a:pt x="375920" y="5110480"/>
                  <a:pt x="366820" y="5121824"/>
                  <a:pt x="355600" y="5130800"/>
                </a:cubicBezTo>
                <a:cubicBezTo>
                  <a:pt x="305778" y="5170658"/>
                  <a:pt x="284133" y="5181808"/>
                  <a:pt x="233680" y="5212080"/>
                </a:cubicBezTo>
                <a:cubicBezTo>
                  <a:pt x="191808" y="5274887"/>
                  <a:pt x="238298" y="5213619"/>
                  <a:pt x="182880" y="5262880"/>
                </a:cubicBezTo>
                <a:cubicBezTo>
                  <a:pt x="78488" y="5355672"/>
                  <a:pt x="160616" y="5298042"/>
                  <a:pt x="91440" y="5344160"/>
                </a:cubicBezTo>
                <a:cubicBezTo>
                  <a:pt x="88053" y="5354320"/>
                  <a:pt x="86481" y="5365278"/>
                  <a:pt x="81280" y="5374640"/>
                </a:cubicBezTo>
                <a:cubicBezTo>
                  <a:pt x="69420" y="5395988"/>
                  <a:pt x="48363" y="5412432"/>
                  <a:pt x="40640" y="5435600"/>
                </a:cubicBezTo>
                <a:cubicBezTo>
                  <a:pt x="16459" y="5508144"/>
                  <a:pt x="32201" y="5478738"/>
                  <a:pt x="0" y="5527040"/>
                </a:cubicBezTo>
                <a:cubicBezTo>
                  <a:pt x="3387" y="5642187"/>
                  <a:pt x="4105" y="5757443"/>
                  <a:pt x="10160" y="5872480"/>
                </a:cubicBezTo>
                <a:cubicBezTo>
                  <a:pt x="10894" y="5886424"/>
                  <a:pt x="13392" y="5900996"/>
                  <a:pt x="20320" y="5913120"/>
                </a:cubicBezTo>
                <a:cubicBezTo>
                  <a:pt x="27449" y="5925595"/>
                  <a:pt x="40640" y="5933440"/>
                  <a:pt x="50800" y="5943600"/>
                </a:cubicBezTo>
                <a:cubicBezTo>
                  <a:pt x="60983" y="5974148"/>
                  <a:pt x="59396" y="5978299"/>
                  <a:pt x="81280" y="6004560"/>
                </a:cubicBezTo>
                <a:cubicBezTo>
                  <a:pt x="90478" y="6015598"/>
                  <a:pt x="102562" y="6024002"/>
                  <a:pt x="111760" y="6035040"/>
                </a:cubicBezTo>
                <a:cubicBezTo>
                  <a:pt x="119577" y="6044421"/>
                  <a:pt x="123968" y="6056394"/>
                  <a:pt x="132080" y="6065520"/>
                </a:cubicBezTo>
                <a:cubicBezTo>
                  <a:pt x="151172" y="6086998"/>
                  <a:pt x="172720" y="6106160"/>
                  <a:pt x="193040" y="6126480"/>
                </a:cubicBezTo>
                <a:cubicBezTo>
                  <a:pt x="203200" y="6136640"/>
                  <a:pt x="211565" y="6148990"/>
                  <a:pt x="223520" y="6156960"/>
                </a:cubicBezTo>
                <a:cubicBezTo>
                  <a:pt x="233680" y="6163733"/>
                  <a:pt x="244619" y="6169463"/>
                  <a:pt x="254000" y="6177280"/>
                </a:cubicBezTo>
                <a:cubicBezTo>
                  <a:pt x="367848" y="6272153"/>
                  <a:pt x="209014" y="6152404"/>
                  <a:pt x="314960" y="6228080"/>
                </a:cubicBezTo>
                <a:cubicBezTo>
                  <a:pt x="328739" y="6237922"/>
                  <a:pt x="340454" y="6250987"/>
                  <a:pt x="355600" y="6258560"/>
                </a:cubicBezTo>
                <a:cubicBezTo>
                  <a:pt x="368089" y="6264805"/>
                  <a:pt x="382814" y="6264884"/>
                  <a:pt x="396240" y="6268720"/>
                </a:cubicBezTo>
                <a:cubicBezTo>
                  <a:pt x="485498" y="6294222"/>
                  <a:pt x="379170" y="6287472"/>
                  <a:pt x="589280" y="6289040"/>
                </a:cubicBezTo>
                <a:lnTo>
                  <a:pt x="3149600" y="6299200"/>
                </a:lnTo>
                <a:lnTo>
                  <a:pt x="4043680" y="6289040"/>
                </a:lnTo>
                <a:cubicBezTo>
                  <a:pt x="4092219" y="6288039"/>
                  <a:pt x="4131221" y="6281445"/>
                  <a:pt x="4175760" y="6268720"/>
                </a:cubicBezTo>
                <a:cubicBezTo>
                  <a:pt x="4232993" y="6252368"/>
                  <a:pt x="4179147" y="6265333"/>
                  <a:pt x="4246880" y="6238240"/>
                </a:cubicBezTo>
                <a:cubicBezTo>
                  <a:pt x="4266767" y="6230285"/>
                  <a:pt x="4287520" y="6224693"/>
                  <a:pt x="4307840" y="6217920"/>
                </a:cubicBezTo>
                <a:cubicBezTo>
                  <a:pt x="4321387" y="6204373"/>
                  <a:pt x="4333154" y="6188775"/>
                  <a:pt x="4348480" y="6177280"/>
                </a:cubicBezTo>
                <a:cubicBezTo>
                  <a:pt x="4368568" y="6162214"/>
                  <a:pt x="4396058" y="6154647"/>
                  <a:pt x="4419600" y="6146800"/>
                </a:cubicBezTo>
                <a:cubicBezTo>
                  <a:pt x="4605903" y="6003490"/>
                  <a:pt x="4515328" y="6103736"/>
                  <a:pt x="4572000" y="6004560"/>
                </a:cubicBezTo>
                <a:cubicBezTo>
                  <a:pt x="4578058" y="5993958"/>
                  <a:pt x="4585547" y="5984240"/>
                  <a:pt x="4592320" y="5974080"/>
                </a:cubicBezTo>
                <a:cubicBezTo>
                  <a:pt x="4595707" y="5953760"/>
                  <a:pt x="4598011" y="5933230"/>
                  <a:pt x="4602480" y="5913120"/>
                </a:cubicBezTo>
                <a:cubicBezTo>
                  <a:pt x="4608460" y="5886211"/>
                  <a:pt x="4620536" y="5866849"/>
                  <a:pt x="4632960" y="5842000"/>
                </a:cubicBezTo>
                <a:cubicBezTo>
                  <a:pt x="4629573" y="5723467"/>
                  <a:pt x="4631669" y="5604650"/>
                  <a:pt x="4622800" y="5486400"/>
                </a:cubicBezTo>
                <a:cubicBezTo>
                  <a:pt x="4619144" y="5437648"/>
                  <a:pt x="4598044" y="5436372"/>
                  <a:pt x="4572000" y="5405120"/>
                </a:cubicBezTo>
                <a:cubicBezTo>
                  <a:pt x="4564183" y="5395739"/>
                  <a:pt x="4558777" y="5384576"/>
                  <a:pt x="4551680" y="5374640"/>
                </a:cubicBezTo>
                <a:cubicBezTo>
                  <a:pt x="4503450" y="5307118"/>
                  <a:pt x="4535059" y="5358682"/>
                  <a:pt x="4480560" y="5273040"/>
                </a:cubicBezTo>
                <a:cubicBezTo>
                  <a:pt x="4469958" y="5256380"/>
                  <a:pt x="4460808" y="5238819"/>
                  <a:pt x="4450080" y="5222240"/>
                </a:cubicBezTo>
                <a:cubicBezTo>
                  <a:pt x="4423546" y="5181233"/>
                  <a:pt x="4395893" y="5140960"/>
                  <a:pt x="4368800" y="5100320"/>
                </a:cubicBezTo>
                <a:cubicBezTo>
                  <a:pt x="4362027" y="5090160"/>
                  <a:pt x="4356212" y="5079291"/>
                  <a:pt x="4348480" y="5069840"/>
                </a:cubicBezTo>
                <a:cubicBezTo>
                  <a:pt x="4318000" y="5032587"/>
                  <a:pt x="4278566" y="5001132"/>
                  <a:pt x="4257040" y="4958080"/>
                </a:cubicBezTo>
                <a:cubicBezTo>
                  <a:pt x="4201349" y="4846698"/>
                  <a:pt x="4274889" y="4983069"/>
                  <a:pt x="4206240" y="4886960"/>
                </a:cubicBezTo>
                <a:cubicBezTo>
                  <a:pt x="4197437" y="4874635"/>
                  <a:pt x="4193947" y="4859163"/>
                  <a:pt x="4185920" y="4846320"/>
                </a:cubicBezTo>
                <a:cubicBezTo>
                  <a:pt x="4176945" y="4831961"/>
                  <a:pt x="4165600" y="4819227"/>
                  <a:pt x="4155440" y="4805680"/>
                </a:cubicBezTo>
                <a:cubicBezTo>
                  <a:pt x="4152053" y="4792133"/>
                  <a:pt x="4149696" y="4778287"/>
                  <a:pt x="4145280" y="4765040"/>
                </a:cubicBezTo>
                <a:cubicBezTo>
                  <a:pt x="4139513" y="4747738"/>
                  <a:pt x="4129759" y="4731835"/>
                  <a:pt x="4124960" y="4714240"/>
                </a:cubicBezTo>
                <a:cubicBezTo>
                  <a:pt x="4119540" y="4694366"/>
                  <a:pt x="4118187" y="4673600"/>
                  <a:pt x="4114800" y="4653280"/>
                </a:cubicBezTo>
                <a:cubicBezTo>
                  <a:pt x="4127412" y="4590221"/>
                  <a:pt x="4134205" y="4527957"/>
                  <a:pt x="4165600" y="4470400"/>
                </a:cubicBezTo>
                <a:cubicBezTo>
                  <a:pt x="4172480" y="4457786"/>
                  <a:pt x="4187104" y="4451140"/>
                  <a:pt x="4196080" y="4439920"/>
                </a:cubicBezTo>
                <a:cubicBezTo>
                  <a:pt x="4214279" y="4417171"/>
                  <a:pt x="4228229" y="4391181"/>
                  <a:pt x="4246880" y="4368800"/>
                </a:cubicBezTo>
                <a:cubicBezTo>
                  <a:pt x="4262211" y="4350403"/>
                  <a:pt x="4282516" y="4336534"/>
                  <a:pt x="4297680" y="4318000"/>
                </a:cubicBezTo>
                <a:cubicBezTo>
                  <a:pt x="4313145" y="4299099"/>
                  <a:pt x="4321818" y="4275042"/>
                  <a:pt x="4338320" y="4257040"/>
                </a:cubicBezTo>
                <a:cubicBezTo>
                  <a:pt x="4423859" y="4163725"/>
                  <a:pt x="4386686" y="4226275"/>
                  <a:pt x="4470400" y="4155440"/>
                </a:cubicBezTo>
                <a:cubicBezTo>
                  <a:pt x="4495994" y="4133784"/>
                  <a:pt x="4515158" y="4105033"/>
                  <a:pt x="4541520" y="4084320"/>
                </a:cubicBezTo>
                <a:cubicBezTo>
                  <a:pt x="4591466" y="4045077"/>
                  <a:pt x="4603180" y="4046045"/>
                  <a:pt x="4653280" y="4033520"/>
                </a:cubicBezTo>
                <a:cubicBezTo>
                  <a:pt x="4701239" y="3996218"/>
                  <a:pt x="4741817" y="3958772"/>
                  <a:pt x="4795520" y="3931920"/>
                </a:cubicBezTo>
                <a:cubicBezTo>
                  <a:pt x="4805099" y="3927131"/>
                  <a:pt x="4815840" y="3925147"/>
                  <a:pt x="4826000" y="3921760"/>
                </a:cubicBezTo>
                <a:cubicBezTo>
                  <a:pt x="4839547" y="3911600"/>
                  <a:pt x="4851838" y="3899504"/>
                  <a:pt x="4866640" y="3891280"/>
                </a:cubicBezTo>
                <a:cubicBezTo>
                  <a:pt x="4882583" y="3882423"/>
                  <a:pt x="4902984" y="3882080"/>
                  <a:pt x="4917440" y="3870960"/>
                </a:cubicBezTo>
                <a:cubicBezTo>
                  <a:pt x="4978960" y="3823637"/>
                  <a:pt x="4986515" y="3807987"/>
                  <a:pt x="5019040" y="3759200"/>
                </a:cubicBezTo>
                <a:cubicBezTo>
                  <a:pt x="5036867" y="3687891"/>
                  <a:pt x="5016504" y="3747001"/>
                  <a:pt x="5059680" y="3677920"/>
                </a:cubicBezTo>
                <a:cubicBezTo>
                  <a:pt x="5090313" y="3628907"/>
                  <a:pt x="5071305" y="3650796"/>
                  <a:pt x="5090160" y="3606800"/>
                </a:cubicBezTo>
                <a:cubicBezTo>
                  <a:pt x="5127824" y="3518917"/>
                  <a:pt x="5096813" y="3607161"/>
                  <a:pt x="5120640" y="3535680"/>
                </a:cubicBezTo>
                <a:cubicBezTo>
                  <a:pt x="5153149" y="3275608"/>
                  <a:pt x="5156056" y="3283237"/>
                  <a:pt x="5120640" y="2834640"/>
                </a:cubicBezTo>
                <a:cubicBezTo>
                  <a:pt x="5116426" y="2781258"/>
                  <a:pt x="5082827" y="2734189"/>
                  <a:pt x="5069840" y="2682240"/>
                </a:cubicBezTo>
                <a:cubicBezTo>
                  <a:pt x="5066453" y="2668693"/>
                  <a:pt x="5066716" y="2653661"/>
                  <a:pt x="5059680" y="2641600"/>
                </a:cubicBezTo>
                <a:cubicBezTo>
                  <a:pt x="5042616" y="2612347"/>
                  <a:pt x="5017997" y="2588165"/>
                  <a:pt x="4998720" y="2560320"/>
                </a:cubicBezTo>
                <a:cubicBezTo>
                  <a:pt x="4987480" y="2544084"/>
                  <a:pt x="4979194" y="2525951"/>
                  <a:pt x="4968240" y="2509520"/>
                </a:cubicBezTo>
                <a:cubicBezTo>
                  <a:pt x="4958847" y="2495431"/>
                  <a:pt x="4946851" y="2483166"/>
                  <a:pt x="4937760" y="2468880"/>
                </a:cubicBezTo>
                <a:cubicBezTo>
                  <a:pt x="4923101" y="2445845"/>
                  <a:pt x="4913503" y="2419603"/>
                  <a:pt x="4897120" y="2397760"/>
                </a:cubicBezTo>
                <a:cubicBezTo>
                  <a:pt x="4882752" y="2378602"/>
                  <a:pt x="4862563" y="2364557"/>
                  <a:pt x="4846320" y="2346960"/>
                </a:cubicBezTo>
                <a:cubicBezTo>
                  <a:pt x="4821901" y="2320507"/>
                  <a:pt x="4797150" y="2294215"/>
                  <a:pt x="4775200" y="2265680"/>
                </a:cubicBezTo>
                <a:cubicBezTo>
                  <a:pt x="4763160" y="2250028"/>
                  <a:pt x="4756335" y="2230851"/>
                  <a:pt x="4744720" y="2214880"/>
                </a:cubicBezTo>
                <a:cubicBezTo>
                  <a:pt x="4688979" y="2138236"/>
                  <a:pt x="4707319" y="2173324"/>
                  <a:pt x="4653280" y="2113280"/>
                </a:cubicBezTo>
                <a:cubicBezTo>
                  <a:pt x="4635585" y="2093619"/>
                  <a:pt x="4618547" y="2073331"/>
                  <a:pt x="4602480" y="2052320"/>
                </a:cubicBezTo>
                <a:cubicBezTo>
                  <a:pt x="4574499" y="2015729"/>
                  <a:pt x="4551033" y="1975658"/>
                  <a:pt x="4521200" y="1940560"/>
                </a:cubicBezTo>
                <a:cubicBezTo>
                  <a:pt x="4493283" y="1907716"/>
                  <a:pt x="4455623" y="1883604"/>
                  <a:pt x="4429760" y="1849120"/>
                </a:cubicBezTo>
                <a:cubicBezTo>
                  <a:pt x="4409440" y="1822027"/>
                  <a:pt x="4388077" y="1795685"/>
                  <a:pt x="4368800" y="1767840"/>
                </a:cubicBezTo>
                <a:cubicBezTo>
                  <a:pt x="4357560" y="1751604"/>
                  <a:pt x="4352284" y="1731004"/>
                  <a:pt x="4338320" y="1717040"/>
                </a:cubicBezTo>
                <a:cubicBezTo>
                  <a:pt x="4327610" y="1706330"/>
                  <a:pt x="4311227" y="1703493"/>
                  <a:pt x="4297680" y="1696720"/>
                </a:cubicBezTo>
                <a:cubicBezTo>
                  <a:pt x="4278582" y="1668072"/>
                  <a:pt x="4256946" y="1626984"/>
                  <a:pt x="4226560" y="1605280"/>
                </a:cubicBezTo>
                <a:cubicBezTo>
                  <a:pt x="4214235" y="1596477"/>
                  <a:pt x="4199467" y="1591733"/>
                  <a:pt x="4185920" y="1584960"/>
                </a:cubicBezTo>
                <a:cubicBezTo>
                  <a:pt x="4165600" y="1557867"/>
                  <a:pt x="4148907" y="1527627"/>
                  <a:pt x="4124960" y="1503680"/>
                </a:cubicBezTo>
                <a:cubicBezTo>
                  <a:pt x="4108027" y="1486747"/>
                  <a:pt x="4089261" y="1471466"/>
                  <a:pt x="4074160" y="1452880"/>
                </a:cubicBezTo>
                <a:cubicBezTo>
                  <a:pt x="4045113" y="1417129"/>
                  <a:pt x="4027308" y="1371723"/>
                  <a:pt x="3992880" y="1341120"/>
                </a:cubicBezTo>
                <a:lnTo>
                  <a:pt x="3810000" y="1178560"/>
                </a:lnTo>
                <a:cubicBezTo>
                  <a:pt x="3783036" y="1154707"/>
                  <a:pt x="3758015" y="1128365"/>
                  <a:pt x="3728720" y="1107440"/>
                </a:cubicBezTo>
                <a:cubicBezTo>
                  <a:pt x="3680390" y="1072919"/>
                  <a:pt x="3639747" y="1046552"/>
                  <a:pt x="3596640" y="1005840"/>
                </a:cubicBezTo>
                <a:cubicBezTo>
                  <a:pt x="3554856" y="966377"/>
                  <a:pt x="3515360" y="924560"/>
                  <a:pt x="3474720" y="883920"/>
                </a:cubicBezTo>
                <a:cubicBezTo>
                  <a:pt x="3454400" y="863600"/>
                  <a:pt x="3437144" y="839663"/>
                  <a:pt x="3413760" y="822960"/>
                </a:cubicBezTo>
                <a:cubicBezTo>
                  <a:pt x="3390053" y="806027"/>
                  <a:pt x="3364197" y="791757"/>
                  <a:pt x="3342640" y="772160"/>
                </a:cubicBezTo>
                <a:cubicBezTo>
                  <a:pt x="3191126" y="634420"/>
                  <a:pt x="3456369" y="830632"/>
                  <a:pt x="3230880" y="650240"/>
                </a:cubicBezTo>
                <a:cubicBezTo>
                  <a:pt x="3213947" y="636693"/>
                  <a:pt x="3196199" y="624107"/>
                  <a:pt x="3180080" y="609600"/>
                </a:cubicBezTo>
                <a:cubicBezTo>
                  <a:pt x="3162280" y="593580"/>
                  <a:pt x="3147561" y="574269"/>
                  <a:pt x="3129280" y="558800"/>
                </a:cubicBezTo>
                <a:cubicBezTo>
                  <a:pt x="3103427" y="536924"/>
                  <a:pt x="3074017" y="519521"/>
                  <a:pt x="3048000" y="497840"/>
                </a:cubicBezTo>
                <a:cubicBezTo>
                  <a:pt x="3033283" y="485575"/>
                  <a:pt x="3021837" y="469747"/>
                  <a:pt x="3007360" y="457200"/>
                </a:cubicBezTo>
                <a:cubicBezTo>
                  <a:pt x="2970986" y="425676"/>
                  <a:pt x="2932756" y="396359"/>
                  <a:pt x="2895600" y="365760"/>
                </a:cubicBezTo>
                <a:cubicBezTo>
                  <a:pt x="2875182" y="348945"/>
                  <a:pt x="2855801" y="330830"/>
                  <a:pt x="2834640" y="314960"/>
                </a:cubicBezTo>
                <a:cubicBezTo>
                  <a:pt x="2821093" y="304800"/>
                  <a:pt x="2806744" y="295631"/>
                  <a:pt x="2794000" y="284480"/>
                </a:cubicBezTo>
                <a:cubicBezTo>
                  <a:pt x="2779582" y="271864"/>
                  <a:pt x="2769300" y="254467"/>
                  <a:pt x="2753360" y="243840"/>
                </a:cubicBezTo>
                <a:cubicBezTo>
                  <a:pt x="2738185" y="233724"/>
                  <a:pt x="2718872" y="231676"/>
                  <a:pt x="2702560" y="223520"/>
                </a:cubicBezTo>
                <a:cubicBezTo>
                  <a:pt x="2691638" y="218059"/>
                  <a:pt x="2681615" y="210828"/>
                  <a:pt x="2672080" y="203200"/>
                </a:cubicBezTo>
                <a:cubicBezTo>
                  <a:pt x="2630771" y="170153"/>
                  <a:pt x="2597476" y="125258"/>
                  <a:pt x="2550160" y="101600"/>
                </a:cubicBezTo>
                <a:cubicBezTo>
                  <a:pt x="2529840" y="91440"/>
                  <a:pt x="2510171" y="79858"/>
                  <a:pt x="2489200" y="71120"/>
                </a:cubicBezTo>
                <a:cubicBezTo>
                  <a:pt x="2461177" y="59444"/>
                  <a:pt x="2371531" y="33210"/>
                  <a:pt x="2346960" y="30480"/>
                </a:cubicBezTo>
                <a:cubicBezTo>
                  <a:pt x="2286000" y="23707"/>
                  <a:pt x="2224581" y="20243"/>
                  <a:pt x="2164080" y="10160"/>
                </a:cubicBezTo>
                <a:lnTo>
                  <a:pt x="2103120" y="0"/>
                </a:lnTo>
                <a:cubicBezTo>
                  <a:pt x="1947333" y="3387"/>
                  <a:pt x="1791292" y="638"/>
                  <a:pt x="1635760" y="10160"/>
                </a:cubicBezTo>
                <a:cubicBezTo>
                  <a:pt x="1609589" y="11762"/>
                  <a:pt x="1597584" y="45811"/>
                  <a:pt x="1584960" y="60960"/>
                </a:cubicBezTo>
                <a:cubicBezTo>
                  <a:pt x="1575762" y="71998"/>
                  <a:pt x="1563301" y="80098"/>
                  <a:pt x="1554480" y="91440"/>
                </a:cubicBezTo>
                <a:cubicBezTo>
                  <a:pt x="1538191" y="112382"/>
                  <a:pt x="1508279" y="150688"/>
                  <a:pt x="1503680" y="182880"/>
                </a:cubicBezTo>
                <a:cubicBezTo>
                  <a:pt x="1501764" y="196291"/>
                  <a:pt x="1503680" y="209973"/>
                  <a:pt x="1503680" y="223520"/>
                </a:cubicBezTo>
                <a:lnTo>
                  <a:pt x="1503680" y="223520"/>
                </a:lnTo>
              </a:path>
            </a:pathLst>
          </a:custGeom>
          <a:noFill/>
          <a:ln cap="flat" cmpd="sng" w="1270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27"/>
          <p:cNvSpPr txBox="1"/>
          <p:nvPr/>
        </p:nvSpPr>
        <p:spPr>
          <a:xfrm>
            <a:off x="8656948" y="3990807"/>
            <a:ext cx="3632723" cy="631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三角形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8"/>
          <p:cNvSpPr txBox="1"/>
          <p:nvPr/>
        </p:nvSpPr>
        <p:spPr>
          <a:xfrm>
            <a:off x="3829050" y="2092878"/>
            <a:ext cx="7472363" cy="340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4761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10500"/>
              <a:buFont typeface="Arial"/>
              <a:buNone/>
            </a:pPr>
            <a:r>
              <a:rPr b="0" i="0" lang="zh-TW" sz="10500" u="none" cap="none" strike="noStrike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認讀時鐘</a:t>
            </a:r>
            <a:endParaRPr b="0" i="0" sz="10500" u="none" cap="none" strike="noStrike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761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10500"/>
              <a:buFont typeface="Arial"/>
              <a:buNone/>
            </a:pPr>
            <a:r>
              <a:rPr lang="zh-TW" sz="105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自己來！</a:t>
            </a:r>
            <a:endParaRPr b="0" i="0" sz="10500" u="none" cap="none" strike="noStrike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28"/>
          <p:cNvSpPr/>
          <p:nvPr/>
        </p:nvSpPr>
        <p:spPr>
          <a:xfrm>
            <a:off x="695325" y="678415"/>
            <a:ext cx="2686050" cy="2600325"/>
          </a:xfrm>
          <a:prstGeom prst="wedgeEllipseCallout">
            <a:avLst>
              <a:gd fmla="val 56117" name="adj1"/>
              <a:gd fmla="val 25870" name="adj2"/>
            </a:avLst>
          </a:prstGeom>
          <a:solidFill>
            <a:srgbClr val="0032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00"/>
              <a:buFont typeface="Arial"/>
              <a:buNone/>
            </a:pPr>
            <a:r>
              <a:t/>
            </a:r>
            <a:endParaRPr b="0" i="0" sz="166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12" name="Google Shape;1212;p28"/>
          <p:cNvSpPr/>
          <p:nvPr/>
        </p:nvSpPr>
        <p:spPr>
          <a:xfrm>
            <a:off x="895350" y="845103"/>
            <a:ext cx="2266950" cy="2266950"/>
          </a:xfrm>
          <a:prstGeom prst="ellipse">
            <a:avLst/>
          </a:prstGeom>
          <a:noFill/>
          <a:ln cap="flat" cmpd="sng" w="57150">
            <a:solidFill>
              <a:srgbClr val="CCFD6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28"/>
          <p:cNvSpPr txBox="1"/>
          <p:nvPr/>
        </p:nvSpPr>
        <p:spPr>
          <a:xfrm>
            <a:off x="1452562" y="474699"/>
            <a:ext cx="1171575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Overlock"/>
              <a:buNone/>
            </a:pPr>
            <a:r>
              <a:rPr lang="zh-TW" sz="1660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4</a:t>
            </a:r>
            <a:endParaRPr b="0" i="0" sz="166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D100"/>
        </a:solidFill>
      </p:bgPr>
    </p:bg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" name="Google Shape;1218;p29"/>
          <p:cNvPicPr preferRelativeResize="0"/>
          <p:nvPr/>
        </p:nvPicPr>
        <p:blipFill rotWithShape="1">
          <a:blip r:embed="rId3">
            <a:alphaModFix/>
          </a:blip>
          <a:srcRect b="27083" l="0" r="0" t="0"/>
          <a:stretch/>
        </p:blipFill>
        <p:spPr>
          <a:xfrm>
            <a:off x="0" y="0"/>
            <a:ext cx="121958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D100"/>
        </a:solidFill>
      </p:bgPr>
    </p:bg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p30"/>
          <p:cNvPicPr preferRelativeResize="0"/>
          <p:nvPr/>
        </p:nvPicPr>
        <p:blipFill rotWithShape="1">
          <a:blip r:embed="rId3">
            <a:alphaModFix/>
          </a:blip>
          <a:srcRect b="27083" l="0" r="0" t="0"/>
          <a:stretch/>
        </p:blipFill>
        <p:spPr>
          <a:xfrm>
            <a:off x="0" y="0"/>
            <a:ext cx="121958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30"/>
          <p:cNvSpPr txBox="1"/>
          <p:nvPr/>
        </p:nvSpPr>
        <p:spPr>
          <a:xfrm>
            <a:off x="1735931" y="1442588"/>
            <a:ext cx="9370219" cy="3554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5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別只是被動的</a:t>
            </a:r>
            <a:endParaRPr sz="11500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3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5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認鐘面解題！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D1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0581" l="0" r="0" t="7962"/>
          <a:stretch/>
        </p:blipFill>
        <p:spPr>
          <a:xfrm>
            <a:off x="0" y="-10649"/>
            <a:ext cx="12230086" cy="686865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1" name="Google Shape;101;p3"/>
          <p:cNvSpPr/>
          <p:nvPr/>
        </p:nvSpPr>
        <p:spPr>
          <a:xfrm>
            <a:off x="933068" y="466725"/>
            <a:ext cx="409957" cy="381000"/>
          </a:xfrm>
          <a:prstGeom prst="rect">
            <a:avLst/>
          </a:prstGeom>
          <a:noFill/>
          <a:ln cap="flat" cmpd="sng" w="76200">
            <a:solidFill>
              <a:srgbClr val="FD3E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371475" y="1095098"/>
            <a:ext cx="10168633" cy="4079856"/>
          </a:xfrm>
          <a:custGeom>
            <a:rect b="b" l="l" r="r" t="t"/>
            <a:pathLst>
              <a:path extrusionOk="0" h="4079856" w="10168633">
                <a:moveTo>
                  <a:pt x="0" y="1252714"/>
                </a:moveTo>
                <a:cubicBezTo>
                  <a:pt x="0" y="940429"/>
                  <a:pt x="253157" y="687272"/>
                  <a:pt x="565442" y="687272"/>
                </a:cubicBezTo>
                <a:lnTo>
                  <a:pt x="1275672" y="706322"/>
                </a:lnTo>
                <a:lnTo>
                  <a:pt x="1076360" y="0"/>
                </a:lnTo>
                <a:lnTo>
                  <a:pt x="2636730" y="696797"/>
                </a:lnTo>
                <a:lnTo>
                  <a:pt x="9603191" y="687272"/>
                </a:lnTo>
                <a:cubicBezTo>
                  <a:pt x="9915476" y="687272"/>
                  <a:pt x="10168633" y="940429"/>
                  <a:pt x="10168633" y="1252714"/>
                </a:cubicBezTo>
                <a:lnTo>
                  <a:pt x="10168633" y="1252703"/>
                </a:lnTo>
                <a:lnTo>
                  <a:pt x="10168633" y="1252703"/>
                </a:lnTo>
                <a:lnTo>
                  <a:pt x="10168633" y="2100849"/>
                </a:lnTo>
                <a:lnTo>
                  <a:pt x="10168633" y="3514414"/>
                </a:lnTo>
                <a:cubicBezTo>
                  <a:pt x="10168633" y="3826699"/>
                  <a:pt x="9915476" y="4079856"/>
                  <a:pt x="9603191" y="4079856"/>
                </a:cubicBezTo>
                <a:lnTo>
                  <a:pt x="4236930" y="4079856"/>
                </a:lnTo>
                <a:lnTo>
                  <a:pt x="1694772" y="4079856"/>
                </a:lnTo>
                <a:lnTo>
                  <a:pt x="1694772" y="4079856"/>
                </a:lnTo>
                <a:lnTo>
                  <a:pt x="565442" y="4079856"/>
                </a:lnTo>
                <a:cubicBezTo>
                  <a:pt x="253157" y="4079856"/>
                  <a:pt x="0" y="3826699"/>
                  <a:pt x="0" y="3514414"/>
                </a:cubicBezTo>
                <a:lnTo>
                  <a:pt x="0" y="2100849"/>
                </a:lnTo>
                <a:lnTo>
                  <a:pt x="0" y="1252703"/>
                </a:lnTo>
                <a:lnTo>
                  <a:pt x="0" y="1252703"/>
                </a:lnTo>
                <a:lnTo>
                  <a:pt x="0" y="1252714"/>
                </a:lnTo>
                <a:close/>
              </a:path>
            </a:pathLst>
          </a:custGeom>
          <a:solidFill>
            <a:srgbClr val="00326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92623" y="2098187"/>
            <a:ext cx="9395061" cy="2661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800" u="none" cap="none" strike="noStrike">
                <a:solidFill>
                  <a:srgbClr val="FD3E43"/>
                </a:solidFill>
                <a:latin typeface="Arial"/>
                <a:ea typeface="Arial"/>
                <a:cs typeface="Arial"/>
                <a:sym typeface="Arial"/>
              </a:rPr>
              <a:t>格子板</a:t>
            </a:r>
            <a:endParaRPr b="0" i="0" sz="8800" u="none" cap="none" strike="noStrike">
              <a:solidFill>
                <a:srgbClr val="FD3E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800" u="none" cap="none" strike="noStrike">
                <a:solidFill>
                  <a:srgbClr val="FD3E43"/>
                </a:solidFill>
                <a:latin typeface="Arial"/>
                <a:ea typeface="Arial"/>
                <a:cs typeface="Arial"/>
                <a:sym typeface="Arial"/>
              </a:rPr>
              <a:t>1小格=1平方公分！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Google Shape;1229;p31"/>
          <p:cNvPicPr preferRelativeResize="0"/>
          <p:nvPr/>
        </p:nvPicPr>
        <p:blipFill rotWithShape="1">
          <a:blip r:embed="rId3">
            <a:alphaModFix/>
          </a:blip>
          <a:srcRect b="5483" l="2827" r="3331" t="47952"/>
          <a:stretch/>
        </p:blipFill>
        <p:spPr>
          <a:xfrm>
            <a:off x="1518905" y="0"/>
            <a:ext cx="9824484" cy="68234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0" name="Google Shape;1230;p31"/>
          <p:cNvGrpSpPr/>
          <p:nvPr/>
        </p:nvGrpSpPr>
        <p:grpSpPr>
          <a:xfrm>
            <a:off x="1422351" y="646333"/>
            <a:ext cx="9280635" cy="4954367"/>
            <a:chOff x="6246076" y="459898"/>
            <a:chExt cx="5412811" cy="2889571"/>
          </a:xfrm>
        </p:grpSpPr>
        <p:sp>
          <p:nvSpPr>
            <p:cNvPr id="1231" name="Google Shape;1231;p31"/>
            <p:cNvSpPr/>
            <p:nvPr/>
          </p:nvSpPr>
          <p:spPr>
            <a:xfrm>
              <a:off x="6648450" y="1639748"/>
              <a:ext cx="4886325" cy="1709721"/>
            </a:xfrm>
            <a:prstGeom prst="wedgeRoundRectCallout">
              <a:avLst>
                <a:gd fmla="val -49269" name="adj1"/>
                <a:gd fmla="val 17931" name="adj2"/>
                <a:gd fmla="val 16667" name="adj3"/>
              </a:avLst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2" name="Google Shape;1232;p31"/>
            <p:cNvPicPr preferRelativeResize="0"/>
            <p:nvPr/>
          </p:nvPicPr>
          <p:blipFill rotWithShape="1">
            <a:blip r:embed="rId4">
              <a:alphaModFix/>
            </a:blip>
            <a:srcRect b="61527" l="31376" r="33792" t="0"/>
            <a:stretch/>
          </p:blipFill>
          <p:spPr>
            <a:xfrm rot="-548985">
              <a:off x="6366599" y="542993"/>
              <a:ext cx="1173934" cy="1609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3" name="Google Shape;1233;p31"/>
            <p:cNvSpPr txBox="1"/>
            <p:nvPr/>
          </p:nvSpPr>
          <p:spPr>
            <a:xfrm>
              <a:off x="6772562" y="2059523"/>
              <a:ext cx="4886325" cy="1111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6000">
                  <a:solidFill>
                    <a:srgbClr val="FD3E43"/>
                  </a:solidFill>
                  <a:latin typeface="Arial"/>
                  <a:ea typeface="Arial"/>
                  <a:cs typeface="Arial"/>
                  <a:sym typeface="Arial"/>
                </a:rPr>
                <a:t>自己畫出時刻，還可以出題考同學！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" name="Google Shape;1238;p32"/>
          <p:cNvPicPr preferRelativeResize="0"/>
          <p:nvPr/>
        </p:nvPicPr>
        <p:blipFill rotWithShape="1">
          <a:blip r:embed="rId3">
            <a:alphaModFix/>
          </a:blip>
          <a:srcRect b="5483" l="2827" r="3331" t="47952"/>
          <a:stretch/>
        </p:blipFill>
        <p:spPr>
          <a:xfrm>
            <a:off x="-1252870" y="17282"/>
            <a:ext cx="9824484" cy="682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32"/>
          <p:cNvSpPr/>
          <p:nvPr/>
        </p:nvSpPr>
        <p:spPr>
          <a:xfrm rot="-580113">
            <a:off x="1897766" y="3613600"/>
            <a:ext cx="1594542" cy="235418"/>
          </a:xfrm>
          <a:custGeom>
            <a:rect b="b" l="l" r="r" t="t"/>
            <a:pathLst>
              <a:path extrusionOk="0" h="133350" w="1304925">
                <a:moveTo>
                  <a:pt x="1304925" y="0"/>
                </a:moveTo>
                <a:cubicBezTo>
                  <a:pt x="1228725" y="3175"/>
                  <a:pt x="1152410" y="4278"/>
                  <a:pt x="1076325" y="9525"/>
                </a:cubicBezTo>
                <a:cubicBezTo>
                  <a:pt x="1060174" y="10639"/>
                  <a:pt x="1044475" y="15410"/>
                  <a:pt x="1028700" y="19050"/>
                </a:cubicBezTo>
                <a:cubicBezTo>
                  <a:pt x="970733" y="32427"/>
                  <a:pt x="951056" y="41435"/>
                  <a:pt x="895350" y="47625"/>
                </a:cubicBezTo>
                <a:cubicBezTo>
                  <a:pt x="523510" y="88941"/>
                  <a:pt x="1067609" y="21685"/>
                  <a:pt x="647700" y="66675"/>
                </a:cubicBezTo>
                <a:cubicBezTo>
                  <a:pt x="603054" y="71458"/>
                  <a:pt x="558996" y="80942"/>
                  <a:pt x="514350" y="85725"/>
                </a:cubicBezTo>
                <a:cubicBezTo>
                  <a:pt x="470040" y="90472"/>
                  <a:pt x="425396" y="91390"/>
                  <a:pt x="381000" y="95250"/>
                </a:cubicBezTo>
                <a:cubicBezTo>
                  <a:pt x="128685" y="117190"/>
                  <a:pt x="542381" y="91047"/>
                  <a:pt x="123825" y="114300"/>
                </a:cubicBezTo>
                <a:cubicBezTo>
                  <a:pt x="107950" y="117475"/>
                  <a:pt x="92201" y="121363"/>
                  <a:pt x="76200" y="123825"/>
                </a:cubicBezTo>
                <a:cubicBezTo>
                  <a:pt x="50900" y="127717"/>
                  <a:pt x="0" y="133350"/>
                  <a:pt x="0" y="133350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32"/>
          <p:cNvSpPr/>
          <p:nvPr/>
        </p:nvSpPr>
        <p:spPr>
          <a:xfrm rot="-218589">
            <a:off x="1881026" y="3833591"/>
            <a:ext cx="180975" cy="238161"/>
          </a:xfrm>
          <a:custGeom>
            <a:rect b="b" l="l" r="r" t="t"/>
            <a:pathLst>
              <a:path extrusionOk="0" h="238161" w="180975">
                <a:moveTo>
                  <a:pt x="57150" y="0"/>
                </a:moveTo>
                <a:cubicBezTo>
                  <a:pt x="50800" y="15875"/>
                  <a:pt x="41683" y="30907"/>
                  <a:pt x="38100" y="47625"/>
                </a:cubicBezTo>
                <a:cubicBezTo>
                  <a:pt x="30178" y="84595"/>
                  <a:pt x="36720" y="126585"/>
                  <a:pt x="19050" y="161925"/>
                </a:cubicBezTo>
                <a:cubicBezTo>
                  <a:pt x="13930" y="172164"/>
                  <a:pt x="6350" y="180975"/>
                  <a:pt x="0" y="190500"/>
                </a:cubicBezTo>
                <a:cubicBezTo>
                  <a:pt x="12700" y="193675"/>
                  <a:pt x="25263" y="197458"/>
                  <a:pt x="38100" y="200025"/>
                </a:cubicBezTo>
                <a:cubicBezTo>
                  <a:pt x="72908" y="206987"/>
                  <a:pt x="108743" y="209323"/>
                  <a:pt x="142875" y="219075"/>
                </a:cubicBezTo>
                <a:cubicBezTo>
                  <a:pt x="215714" y="239886"/>
                  <a:pt x="148458" y="238125"/>
                  <a:pt x="180975" y="238125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32"/>
          <p:cNvSpPr/>
          <p:nvPr/>
        </p:nvSpPr>
        <p:spPr>
          <a:xfrm rot="-2422473">
            <a:off x="2772218" y="3842890"/>
            <a:ext cx="1593681" cy="1711775"/>
          </a:xfrm>
          <a:custGeom>
            <a:rect b="b" l="l" r="r" t="t"/>
            <a:pathLst>
              <a:path extrusionOk="0" h="1895475" w="1704975">
                <a:moveTo>
                  <a:pt x="1704975" y="0"/>
                </a:moveTo>
                <a:cubicBezTo>
                  <a:pt x="1692275" y="15875"/>
                  <a:pt x="1681250" y="33250"/>
                  <a:pt x="1666875" y="47625"/>
                </a:cubicBezTo>
                <a:cubicBezTo>
                  <a:pt x="1658780" y="55720"/>
                  <a:pt x="1646395" y="58580"/>
                  <a:pt x="1638300" y="66675"/>
                </a:cubicBezTo>
                <a:cubicBezTo>
                  <a:pt x="1627075" y="77900"/>
                  <a:pt x="1620056" y="92722"/>
                  <a:pt x="1609725" y="104775"/>
                </a:cubicBezTo>
                <a:cubicBezTo>
                  <a:pt x="1600959" y="115002"/>
                  <a:pt x="1588622" y="122142"/>
                  <a:pt x="1581150" y="133350"/>
                </a:cubicBezTo>
                <a:cubicBezTo>
                  <a:pt x="1569336" y="151071"/>
                  <a:pt x="1562918" y="171882"/>
                  <a:pt x="1552575" y="190500"/>
                </a:cubicBezTo>
                <a:cubicBezTo>
                  <a:pt x="1538376" y="216059"/>
                  <a:pt x="1521455" y="232417"/>
                  <a:pt x="1504950" y="257175"/>
                </a:cubicBezTo>
                <a:cubicBezTo>
                  <a:pt x="1494681" y="272579"/>
                  <a:pt x="1487483" y="289989"/>
                  <a:pt x="1476375" y="304800"/>
                </a:cubicBezTo>
                <a:cubicBezTo>
                  <a:pt x="1468293" y="315576"/>
                  <a:pt x="1456424" y="323027"/>
                  <a:pt x="1447800" y="333375"/>
                </a:cubicBezTo>
                <a:cubicBezTo>
                  <a:pt x="1415323" y="372347"/>
                  <a:pt x="1440754" y="353469"/>
                  <a:pt x="1409700" y="400050"/>
                </a:cubicBezTo>
                <a:cubicBezTo>
                  <a:pt x="1392088" y="426468"/>
                  <a:pt x="1370162" y="449832"/>
                  <a:pt x="1352550" y="476250"/>
                </a:cubicBezTo>
                <a:lnTo>
                  <a:pt x="1314450" y="533400"/>
                </a:lnTo>
                <a:cubicBezTo>
                  <a:pt x="1308100" y="542925"/>
                  <a:pt x="1299020" y="551115"/>
                  <a:pt x="1295400" y="561975"/>
                </a:cubicBezTo>
                <a:cubicBezTo>
                  <a:pt x="1292225" y="571500"/>
                  <a:pt x="1292147" y="582710"/>
                  <a:pt x="1285875" y="590550"/>
                </a:cubicBezTo>
                <a:cubicBezTo>
                  <a:pt x="1278724" y="599489"/>
                  <a:pt x="1265395" y="601505"/>
                  <a:pt x="1257300" y="609600"/>
                </a:cubicBezTo>
                <a:cubicBezTo>
                  <a:pt x="1243960" y="622940"/>
                  <a:pt x="1204220" y="670402"/>
                  <a:pt x="1190625" y="695325"/>
                </a:cubicBezTo>
                <a:cubicBezTo>
                  <a:pt x="1141231" y="785880"/>
                  <a:pt x="1178643" y="754113"/>
                  <a:pt x="1123950" y="790575"/>
                </a:cubicBezTo>
                <a:cubicBezTo>
                  <a:pt x="1117600" y="803275"/>
                  <a:pt x="1113770" y="817587"/>
                  <a:pt x="1104900" y="828675"/>
                </a:cubicBezTo>
                <a:cubicBezTo>
                  <a:pt x="1088070" y="849712"/>
                  <a:pt x="1047750" y="885825"/>
                  <a:pt x="1047750" y="885825"/>
                </a:cubicBezTo>
                <a:cubicBezTo>
                  <a:pt x="1031196" y="935488"/>
                  <a:pt x="1050466" y="897169"/>
                  <a:pt x="1009650" y="933450"/>
                </a:cubicBezTo>
                <a:cubicBezTo>
                  <a:pt x="989514" y="951348"/>
                  <a:pt x="974916" y="975656"/>
                  <a:pt x="952500" y="990600"/>
                </a:cubicBezTo>
                <a:cubicBezTo>
                  <a:pt x="942975" y="996950"/>
                  <a:pt x="932719" y="1002321"/>
                  <a:pt x="923925" y="1009650"/>
                </a:cubicBezTo>
                <a:cubicBezTo>
                  <a:pt x="830300" y="1087671"/>
                  <a:pt x="951225" y="991875"/>
                  <a:pt x="876300" y="1066800"/>
                </a:cubicBezTo>
                <a:cubicBezTo>
                  <a:pt x="868205" y="1074895"/>
                  <a:pt x="856281" y="1078245"/>
                  <a:pt x="847725" y="1085850"/>
                </a:cubicBezTo>
                <a:cubicBezTo>
                  <a:pt x="827589" y="1103748"/>
                  <a:pt x="809625" y="1123950"/>
                  <a:pt x="790575" y="1143000"/>
                </a:cubicBezTo>
                <a:lnTo>
                  <a:pt x="723900" y="1209675"/>
                </a:lnTo>
                <a:cubicBezTo>
                  <a:pt x="708025" y="1225550"/>
                  <a:pt x="688728" y="1238620"/>
                  <a:pt x="676275" y="1257300"/>
                </a:cubicBezTo>
                <a:cubicBezTo>
                  <a:pt x="669925" y="1266825"/>
                  <a:pt x="665320" y="1277780"/>
                  <a:pt x="657225" y="1285875"/>
                </a:cubicBezTo>
                <a:cubicBezTo>
                  <a:pt x="649130" y="1293970"/>
                  <a:pt x="638175" y="1298575"/>
                  <a:pt x="628650" y="1304925"/>
                </a:cubicBezTo>
                <a:cubicBezTo>
                  <a:pt x="594656" y="1355916"/>
                  <a:pt x="617695" y="1325405"/>
                  <a:pt x="552450" y="1390650"/>
                </a:cubicBezTo>
                <a:cubicBezTo>
                  <a:pt x="542925" y="1400175"/>
                  <a:pt x="535083" y="1411753"/>
                  <a:pt x="523875" y="1419225"/>
                </a:cubicBezTo>
                <a:cubicBezTo>
                  <a:pt x="498475" y="1436158"/>
                  <a:pt x="486470" y="1441463"/>
                  <a:pt x="466725" y="1466850"/>
                </a:cubicBezTo>
                <a:cubicBezTo>
                  <a:pt x="406888" y="1543783"/>
                  <a:pt x="455368" y="1506171"/>
                  <a:pt x="400050" y="1543050"/>
                </a:cubicBezTo>
                <a:cubicBezTo>
                  <a:pt x="349250" y="1619250"/>
                  <a:pt x="415925" y="1527175"/>
                  <a:pt x="352425" y="1590675"/>
                </a:cubicBezTo>
                <a:cubicBezTo>
                  <a:pt x="341200" y="1601900"/>
                  <a:pt x="333375" y="1616075"/>
                  <a:pt x="323850" y="1628775"/>
                </a:cubicBezTo>
                <a:cubicBezTo>
                  <a:pt x="320675" y="1638300"/>
                  <a:pt x="320597" y="1649510"/>
                  <a:pt x="314325" y="1657350"/>
                </a:cubicBezTo>
                <a:cubicBezTo>
                  <a:pt x="307174" y="1666289"/>
                  <a:pt x="294544" y="1669071"/>
                  <a:pt x="285750" y="1676400"/>
                </a:cubicBezTo>
                <a:cubicBezTo>
                  <a:pt x="275402" y="1685024"/>
                  <a:pt x="265005" y="1694014"/>
                  <a:pt x="257175" y="1704975"/>
                </a:cubicBezTo>
                <a:cubicBezTo>
                  <a:pt x="220394" y="1756469"/>
                  <a:pt x="260958" y="1735464"/>
                  <a:pt x="209550" y="1752600"/>
                </a:cubicBezTo>
                <a:cubicBezTo>
                  <a:pt x="200025" y="1762125"/>
                  <a:pt x="189599" y="1770827"/>
                  <a:pt x="180975" y="1781175"/>
                </a:cubicBezTo>
                <a:cubicBezTo>
                  <a:pt x="173646" y="1789969"/>
                  <a:pt x="169530" y="1801194"/>
                  <a:pt x="161925" y="1809750"/>
                </a:cubicBezTo>
                <a:cubicBezTo>
                  <a:pt x="144027" y="1829886"/>
                  <a:pt x="123825" y="1847850"/>
                  <a:pt x="104775" y="1866900"/>
                </a:cubicBezTo>
                <a:lnTo>
                  <a:pt x="76200" y="1895475"/>
                </a:lnTo>
                <a:cubicBezTo>
                  <a:pt x="73025" y="1870075"/>
                  <a:pt x="72883" y="1844108"/>
                  <a:pt x="66675" y="1819275"/>
                </a:cubicBezTo>
                <a:cubicBezTo>
                  <a:pt x="58326" y="1785877"/>
                  <a:pt x="42747" y="1780943"/>
                  <a:pt x="28575" y="1752600"/>
                </a:cubicBezTo>
                <a:cubicBezTo>
                  <a:pt x="24085" y="1743620"/>
                  <a:pt x="21692" y="1733711"/>
                  <a:pt x="19050" y="1724025"/>
                </a:cubicBezTo>
                <a:cubicBezTo>
                  <a:pt x="12161" y="1698766"/>
                  <a:pt x="0" y="1647825"/>
                  <a:pt x="0" y="1647825"/>
                </a:cubicBezTo>
              </a:path>
            </a:pathLst>
          </a:custGeom>
          <a:noFill/>
          <a:ln cap="flat" cmpd="sng" w="76200">
            <a:solidFill>
              <a:srgbClr val="00326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32"/>
          <p:cNvSpPr/>
          <p:nvPr/>
        </p:nvSpPr>
        <p:spPr>
          <a:xfrm rot="-2422473">
            <a:off x="3553742" y="5786782"/>
            <a:ext cx="247650" cy="0"/>
          </a:xfrm>
          <a:custGeom>
            <a:rect b="b" l="l" r="r" t="t"/>
            <a:pathLst>
              <a:path extrusionOk="0" h="120000" w="247650">
                <a:moveTo>
                  <a:pt x="0" y="0"/>
                </a:moveTo>
                <a:lnTo>
                  <a:pt x="247650" y="0"/>
                </a:lnTo>
              </a:path>
            </a:pathLst>
          </a:custGeom>
          <a:noFill/>
          <a:ln cap="flat" cmpd="sng" w="76200">
            <a:solidFill>
              <a:srgbClr val="00326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32"/>
          <p:cNvSpPr txBox="1"/>
          <p:nvPr/>
        </p:nvSpPr>
        <p:spPr>
          <a:xfrm>
            <a:off x="6968361" y="1752532"/>
            <a:ext cx="5632126" cy="3457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現在時鐘上是</a:t>
            </a:r>
            <a:endParaRPr sz="4400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(  )時(  )分，</a:t>
            </a:r>
            <a:endParaRPr sz="4400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如果分針再走1大格，</a:t>
            </a:r>
            <a:endParaRPr sz="4400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會是(  )時(  )分。</a:t>
            </a:r>
            <a:endParaRPr sz="2000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8" name="Google Shape;1248;p33"/>
          <p:cNvGraphicFramePr/>
          <p:nvPr/>
        </p:nvGraphicFramePr>
        <p:xfrm>
          <a:off x="246640" y="12560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{47246A37-9C9A-4535-A7F1-6ED2A6C671BC}</a:tableStyleId>
              </a:tblPr>
              <a:tblGrid>
                <a:gridCol w="975350"/>
                <a:gridCol w="1836000"/>
                <a:gridCol w="4356000"/>
                <a:gridCol w="1290325"/>
                <a:gridCol w="3241050"/>
              </a:tblGrid>
              <a:tr h="503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概念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D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一上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D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二上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D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使用位置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D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用法建議(參考)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D66"/>
                    </a:solidFill>
                  </a:tcPr>
                </a:tc>
              </a:tr>
              <a:tr h="907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加減法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10以內加減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二位數加減直式計算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加減進退位練習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格子板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265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❶畫圈解題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265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❷畫出古氏積木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3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乘法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❶累加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❷2~9乘法表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畫出倍數關係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07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形狀</a:t>
                      </a:r>
                      <a:endParaRPr sz="20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認識形狀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(三角形/圓形/長方形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/正方形)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❶認識形狀各部位名稱(邊、角、頂點)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❷認識圖形定義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(正三角形/正方形/長方形) 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❸認識周界/周長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❶平移、翻轉圖形並描下來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❷描圖形 + 排成一幅畫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❸表格分類圖形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8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讀鐘錶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265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認讀整點/半點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265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認讀幾點幾分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265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空白鐘面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265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❶自己畫鐘面練習</a:t>
                      </a:r>
                      <a:endParaRPr sz="2000" u="none" cap="none" strike="noStrike">
                        <a:solidFill>
                          <a:srgbClr val="0032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265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0032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❷自己出考題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49" name="Google Shape;1249;p33"/>
          <p:cNvSpPr txBox="1"/>
          <p:nvPr/>
        </p:nvSpPr>
        <p:spPr>
          <a:xfrm>
            <a:off x="1428749" y="250825"/>
            <a:ext cx="97821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4800"/>
              <a:buFont typeface="Arial"/>
              <a:buNone/>
            </a:pPr>
            <a:r>
              <a:rPr b="0" i="0" lang="zh-TW" sz="4800" u="none" cap="none" strike="noStrike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「萬用數學板」低年級使用統整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5483" l="2827" r="3331" t="47952"/>
          <a:stretch/>
        </p:blipFill>
        <p:spPr>
          <a:xfrm>
            <a:off x="1183758" y="0"/>
            <a:ext cx="9874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6360160" y="4876800"/>
            <a:ext cx="5703948" cy="1852634"/>
          </a:xfrm>
          <a:custGeom>
            <a:rect b="b" l="l" r="r" t="t"/>
            <a:pathLst>
              <a:path extrusionOk="0" h="4079856" w="10168633">
                <a:moveTo>
                  <a:pt x="0" y="1252714"/>
                </a:moveTo>
                <a:cubicBezTo>
                  <a:pt x="0" y="940429"/>
                  <a:pt x="253157" y="687272"/>
                  <a:pt x="565442" y="687272"/>
                </a:cubicBezTo>
                <a:lnTo>
                  <a:pt x="1275672" y="706322"/>
                </a:lnTo>
                <a:lnTo>
                  <a:pt x="1076360" y="0"/>
                </a:lnTo>
                <a:lnTo>
                  <a:pt x="2636730" y="696797"/>
                </a:lnTo>
                <a:lnTo>
                  <a:pt x="9603191" y="687272"/>
                </a:lnTo>
                <a:cubicBezTo>
                  <a:pt x="9915476" y="687272"/>
                  <a:pt x="10168633" y="940429"/>
                  <a:pt x="10168633" y="1252714"/>
                </a:cubicBezTo>
                <a:lnTo>
                  <a:pt x="10168633" y="1252703"/>
                </a:lnTo>
                <a:lnTo>
                  <a:pt x="10168633" y="1252703"/>
                </a:lnTo>
                <a:lnTo>
                  <a:pt x="10168633" y="2100849"/>
                </a:lnTo>
                <a:lnTo>
                  <a:pt x="10168633" y="3514414"/>
                </a:lnTo>
                <a:cubicBezTo>
                  <a:pt x="10168633" y="3826699"/>
                  <a:pt x="9915476" y="4079856"/>
                  <a:pt x="9603191" y="4079856"/>
                </a:cubicBezTo>
                <a:lnTo>
                  <a:pt x="4236930" y="4079856"/>
                </a:lnTo>
                <a:lnTo>
                  <a:pt x="1694772" y="4079856"/>
                </a:lnTo>
                <a:lnTo>
                  <a:pt x="1694772" y="4079856"/>
                </a:lnTo>
                <a:lnTo>
                  <a:pt x="565442" y="4079856"/>
                </a:lnTo>
                <a:cubicBezTo>
                  <a:pt x="253157" y="4079856"/>
                  <a:pt x="0" y="3826699"/>
                  <a:pt x="0" y="3514414"/>
                </a:cubicBezTo>
                <a:lnTo>
                  <a:pt x="0" y="2100849"/>
                </a:lnTo>
                <a:lnTo>
                  <a:pt x="0" y="1252703"/>
                </a:lnTo>
                <a:lnTo>
                  <a:pt x="0" y="1252703"/>
                </a:lnTo>
                <a:lnTo>
                  <a:pt x="0" y="1252714"/>
                </a:lnTo>
                <a:close/>
              </a:path>
            </a:pathLst>
          </a:custGeom>
          <a:solidFill>
            <a:srgbClr val="00326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6898640" y="5288903"/>
            <a:ext cx="4843524" cy="130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800" u="none" cap="none" strike="noStrike">
                <a:solidFill>
                  <a:srgbClr val="FD3E43"/>
                </a:solidFill>
                <a:latin typeface="Arial"/>
                <a:ea typeface="Arial"/>
                <a:cs typeface="Arial"/>
                <a:sym typeface="Arial"/>
              </a:rPr>
              <a:t>空白鐘面</a:t>
            </a:r>
            <a:endParaRPr b="0" i="0" sz="8800" u="none" cap="none" strike="noStrike">
              <a:solidFill>
                <a:srgbClr val="FD3E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/>
        </p:nvSpPr>
        <p:spPr>
          <a:xfrm>
            <a:off x="3829050" y="2092878"/>
            <a:ext cx="7472363" cy="340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4761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10500"/>
              <a:buFont typeface="Arial"/>
              <a:buNone/>
            </a:pPr>
            <a:r>
              <a:rPr lang="zh-TW" sz="105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加減法</a:t>
            </a:r>
            <a:endParaRPr sz="10500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4761"/>
              </a:lnSpc>
              <a:spcBef>
                <a:spcPts val="0"/>
              </a:spcBef>
              <a:spcAft>
                <a:spcPts val="0"/>
              </a:spcAft>
              <a:buClr>
                <a:srgbClr val="003265"/>
              </a:buClr>
              <a:buSzPts val="10500"/>
              <a:buFont typeface="Arial"/>
              <a:buNone/>
            </a:pPr>
            <a:r>
              <a:rPr lang="zh-TW" sz="10500">
                <a:solidFill>
                  <a:srgbClr val="003265"/>
                </a:solidFill>
                <a:latin typeface="Arial"/>
                <a:ea typeface="Arial"/>
                <a:cs typeface="Arial"/>
                <a:sym typeface="Arial"/>
              </a:rPr>
              <a:t>圓圈畫整齊</a:t>
            </a:r>
            <a:endParaRPr b="0" i="0" sz="10500" u="none" cap="none" strike="noStrike">
              <a:solidFill>
                <a:srgbClr val="0032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695325" y="678415"/>
            <a:ext cx="2686050" cy="2600325"/>
          </a:xfrm>
          <a:prstGeom prst="wedgeEllipseCallout">
            <a:avLst>
              <a:gd fmla="val 56117" name="adj1"/>
              <a:gd fmla="val 25870" name="adj2"/>
            </a:avLst>
          </a:prstGeom>
          <a:solidFill>
            <a:srgbClr val="0032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0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895350" y="845103"/>
            <a:ext cx="2266950" cy="2266950"/>
          </a:xfrm>
          <a:prstGeom prst="ellipse">
            <a:avLst/>
          </a:prstGeom>
          <a:noFill/>
          <a:ln cap="flat" cmpd="sng" w="57150">
            <a:solidFill>
              <a:srgbClr val="CCFD6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1452562" y="474699"/>
            <a:ext cx="1171575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600"/>
              <a:buFont typeface="Overlock"/>
              <a:buNone/>
            </a:pPr>
            <a:r>
              <a:rPr b="0" i="0" lang="zh-TW" sz="16600" u="none" cap="none" strike="noStrike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1</a:t>
            </a:r>
            <a:endParaRPr b="0" i="0" sz="16600" u="none" cap="none" strike="noStrike">
              <a:solidFill>
                <a:srgbClr val="FFFFFF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125" name="Google Shape;125;p7"/>
          <p:cNvGrpSpPr/>
          <p:nvPr/>
        </p:nvGrpSpPr>
        <p:grpSpPr>
          <a:xfrm>
            <a:off x="0" y="1"/>
            <a:ext cx="12192000" cy="6858000"/>
            <a:chOff x="5906228" y="3946389"/>
            <a:chExt cx="6485064" cy="4034262"/>
          </a:xfrm>
        </p:grpSpPr>
        <p:pic>
          <p:nvPicPr>
            <p:cNvPr id="126" name="Google Shape;126;p7"/>
            <p:cNvPicPr preferRelativeResize="0"/>
            <p:nvPr/>
          </p:nvPicPr>
          <p:blipFill rotWithShape="1">
            <a:blip r:embed="rId3">
              <a:alphaModFix/>
            </a:blip>
            <a:srcRect b="83101" l="0" r="0" t="0"/>
            <a:stretch/>
          </p:blipFill>
          <p:spPr>
            <a:xfrm>
              <a:off x="5906229" y="3946389"/>
              <a:ext cx="6485063" cy="99410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127" name="Google Shape;127;p7"/>
            <p:cNvPicPr preferRelativeResize="0"/>
            <p:nvPr/>
          </p:nvPicPr>
          <p:blipFill rotWithShape="1">
            <a:blip r:embed="rId3">
              <a:alphaModFix/>
            </a:blip>
            <a:srcRect b="26" l="0" r="0" t="48140"/>
            <a:stretch/>
          </p:blipFill>
          <p:spPr>
            <a:xfrm>
              <a:off x="5906228" y="4931518"/>
              <a:ext cx="6485063" cy="304913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128" name="Google Shape;128;p7"/>
            <p:cNvSpPr/>
            <p:nvPr/>
          </p:nvSpPr>
          <p:spPr>
            <a:xfrm>
              <a:off x="10138410" y="4857750"/>
              <a:ext cx="1783080" cy="117033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77484" l="5709" r="32467" t="8572"/>
          <a:stretch/>
        </p:blipFill>
        <p:spPr>
          <a:xfrm>
            <a:off x="0" y="19049"/>
            <a:ext cx="12192000" cy="38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/>
          <p:nvPr/>
        </p:nvSpPr>
        <p:spPr>
          <a:xfrm>
            <a:off x="454386" y="676978"/>
            <a:ext cx="535015" cy="541539"/>
          </a:xfrm>
          <a:custGeom>
            <a:rect b="b" l="l" r="r" t="t"/>
            <a:pathLst>
              <a:path extrusionOk="0" h="321590" w="317715">
                <a:moveTo>
                  <a:pt x="294467" y="263471"/>
                </a:moveTo>
                <a:lnTo>
                  <a:pt x="294467" y="263471"/>
                </a:lnTo>
                <a:cubicBezTo>
                  <a:pt x="285426" y="272512"/>
                  <a:pt x="276848" y="282040"/>
                  <a:pt x="267345" y="290593"/>
                </a:cubicBezTo>
                <a:cubicBezTo>
                  <a:pt x="244819" y="310867"/>
                  <a:pt x="267343" y="282847"/>
                  <a:pt x="232474" y="306092"/>
                </a:cubicBezTo>
                <a:cubicBezTo>
                  <a:pt x="228599" y="308675"/>
                  <a:pt x="225130" y="312007"/>
                  <a:pt x="220850" y="313841"/>
                </a:cubicBezTo>
                <a:cubicBezTo>
                  <a:pt x="215956" y="315938"/>
                  <a:pt x="210472" y="316252"/>
                  <a:pt x="205352" y="317715"/>
                </a:cubicBezTo>
                <a:cubicBezTo>
                  <a:pt x="201425" y="318837"/>
                  <a:pt x="197603" y="320298"/>
                  <a:pt x="193728" y="321590"/>
                </a:cubicBezTo>
                <a:cubicBezTo>
                  <a:pt x="161440" y="319007"/>
                  <a:pt x="129071" y="317292"/>
                  <a:pt x="96864" y="313841"/>
                </a:cubicBezTo>
                <a:cubicBezTo>
                  <a:pt x="92803" y="313406"/>
                  <a:pt x="89167" y="311088"/>
                  <a:pt x="85240" y="309966"/>
                </a:cubicBezTo>
                <a:cubicBezTo>
                  <a:pt x="80120" y="308503"/>
                  <a:pt x="74908" y="307383"/>
                  <a:pt x="69742" y="306092"/>
                </a:cubicBezTo>
                <a:cubicBezTo>
                  <a:pt x="65867" y="303509"/>
                  <a:pt x="61411" y="301635"/>
                  <a:pt x="58118" y="298342"/>
                </a:cubicBezTo>
                <a:cubicBezTo>
                  <a:pt x="25905" y="266129"/>
                  <a:pt x="57275" y="288741"/>
                  <a:pt x="30996" y="271220"/>
                </a:cubicBezTo>
                <a:cubicBezTo>
                  <a:pt x="12117" y="242903"/>
                  <a:pt x="35161" y="278508"/>
                  <a:pt x="15498" y="244098"/>
                </a:cubicBezTo>
                <a:cubicBezTo>
                  <a:pt x="13188" y="240055"/>
                  <a:pt x="10332" y="236349"/>
                  <a:pt x="7749" y="232475"/>
                </a:cubicBezTo>
                <a:cubicBezTo>
                  <a:pt x="6457" y="219560"/>
                  <a:pt x="5589" y="206595"/>
                  <a:pt x="3874" y="193729"/>
                </a:cubicBezTo>
                <a:cubicBezTo>
                  <a:pt x="3004" y="187201"/>
                  <a:pt x="0" y="180942"/>
                  <a:pt x="0" y="174356"/>
                </a:cubicBezTo>
                <a:cubicBezTo>
                  <a:pt x="0" y="143332"/>
                  <a:pt x="1810" y="112321"/>
                  <a:pt x="3874" y="81366"/>
                </a:cubicBezTo>
                <a:cubicBezTo>
                  <a:pt x="4397" y="73527"/>
                  <a:pt x="3791" y="64905"/>
                  <a:pt x="7749" y="58119"/>
                </a:cubicBezTo>
                <a:cubicBezTo>
                  <a:pt x="13271" y="48653"/>
                  <a:pt x="23247" y="42620"/>
                  <a:pt x="30996" y="34871"/>
                </a:cubicBezTo>
                <a:cubicBezTo>
                  <a:pt x="39565" y="26302"/>
                  <a:pt x="43455" y="20892"/>
                  <a:pt x="54244" y="15498"/>
                </a:cubicBezTo>
                <a:cubicBezTo>
                  <a:pt x="57897" y="13672"/>
                  <a:pt x="61993" y="12915"/>
                  <a:pt x="65867" y="11624"/>
                </a:cubicBezTo>
                <a:cubicBezTo>
                  <a:pt x="68450" y="9041"/>
                  <a:pt x="70259" y="5314"/>
                  <a:pt x="73617" y="3875"/>
                </a:cubicBezTo>
                <a:cubicBezTo>
                  <a:pt x="79670" y="1281"/>
                  <a:pt x="86404" y="0"/>
                  <a:pt x="92989" y="0"/>
                </a:cubicBezTo>
                <a:cubicBezTo>
                  <a:pt x="125303" y="0"/>
                  <a:pt x="157566" y="2583"/>
                  <a:pt x="189854" y="3875"/>
                </a:cubicBezTo>
                <a:cubicBezTo>
                  <a:pt x="193729" y="6458"/>
                  <a:pt x="197313" y="9542"/>
                  <a:pt x="201478" y="11624"/>
                </a:cubicBezTo>
                <a:cubicBezTo>
                  <a:pt x="205131" y="13450"/>
                  <a:pt x="209555" y="13472"/>
                  <a:pt x="213101" y="15498"/>
                </a:cubicBezTo>
                <a:cubicBezTo>
                  <a:pt x="218708" y="18702"/>
                  <a:pt x="223345" y="23368"/>
                  <a:pt x="228600" y="27122"/>
                </a:cubicBezTo>
                <a:cubicBezTo>
                  <a:pt x="232389" y="29829"/>
                  <a:pt x="236349" y="32288"/>
                  <a:pt x="240223" y="34871"/>
                </a:cubicBezTo>
                <a:cubicBezTo>
                  <a:pt x="244370" y="41092"/>
                  <a:pt x="249094" y="49826"/>
                  <a:pt x="255722" y="54244"/>
                </a:cubicBezTo>
                <a:cubicBezTo>
                  <a:pt x="260528" y="57448"/>
                  <a:pt x="266054" y="59410"/>
                  <a:pt x="271220" y="61993"/>
                </a:cubicBezTo>
                <a:cubicBezTo>
                  <a:pt x="278104" y="75762"/>
                  <a:pt x="279045" y="75818"/>
                  <a:pt x="282844" y="89115"/>
                </a:cubicBezTo>
                <a:cubicBezTo>
                  <a:pt x="284307" y="94235"/>
                  <a:pt x="284620" y="99719"/>
                  <a:pt x="286718" y="104614"/>
                </a:cubicBezTo>
                <a:cubicBezTo>
                  <a:pt x="288552" y="108894"/>
                  <a:pt x="292385" y="112072"/>
                  <a:pt x="294467" y="116237"/>
                </a:cubicBezTo>
                <a:cubicBezTo>
                  <a:pt x="310511" y="148325"/>
                  <a:pt x="283881" y="106168"/>
                  <a:pt x="306091" y="139485"/>
                </a:cubicBezTo>
                <a:cubicBezTo>
                  <a:pt x="314831" y="174443"/>
                  <a:pt x="310472" y="160378"/>
                  <a:pt x="317715" y="182105"/>
                </a:cubicBezTo>
                <a:cubicBezTo>
                  <a:pt x="316423" y="202769"/>
                  <a:pt x="316007" y="223507"/>
                  <a:pt x="313840" y="244098"/>
                </a:cubicBezTo>
                <a:cubicBezTo>
                  <a:pt x="313412" y="248160"/>
                  <a:pt x="312517" y="252533"/>
                  <a:pt x="309966" y="255722"/>
                </a:cubicBezTo>
                <a:cubicBezTo>
                  <a:pt x="303194" y="264187"/>
                  <a:pt x="297050" y="262180"/>
                  <a:pt x="294467" y="263471"/>
                </a:cubicBezTo>
                <a:close/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/>
          <p:nvPr/>
        </p:nvSpPr>
        <p:spPr>
          <a:xfrm rot="-4943262">
            <a:off x="1121136" y="676978"/>
            <a:ext cx="535015" cy="541539"/>
          </a:xfrm>
          <a:custGeom>
            <a:rect b="b" l="l" r="r" t="t"/>
            <a:pathLst>
              <a:path extrusionOk="0" h="321590" w="317715">
                <a:moveTo>
                  <a:pt x="294467" y="263471"/>
                </a:moveTo>
                <a:lnTo>
                  <a:pt x="294467" y="263471"/>
                </a:lnTo>
                <a:cubicBezTo>
                  <a:pt x="285426" y="272512"/>
                  <a:pt x="276848" y="282040"/>
                  <a:pt x="267345" y="290593"/>
                </a:cubicBezTo>
                <a:cubicBezTo>
                  <a:pt x="244819" y="310867"/>
                  <a:pt x="267343" y="282847"/>
                  <a:pt x="232474" y="306092"/>
                </a:cubicBezTo>
                <a:cubicBezTo>
                  <a:pt x="228599" y="308675"/>
                  <a:pt x="225130" y="312007"/>
                  <a:pt x="220850" y="313841"/>
                </a:cubicBezTo>
                <a:cubicBezTo>
                  <a:pt x="215956" y="315938"/>
                  <a:pt x="210472" y="316252"/>
                  <a:pt x="205352" y="317715"/>
                </a:cubicBezTo>
                <a:cubicBezTo>
                  <a:pt x="201425" y="318837"/>
                  <a:pt x="197603" y="320298"/>
                  <a:pt x="193728" y="321590"/>
                </a:cubicBezTo>
                <a:cubicBezTo>
                  <a:pt x="161440" y="319007"/>
                  <a:pt x="129071" y="317292"/>
                  <a:pt x="96864" y="313841"/>
                </a:cubicBezTo>
                <a:cubicBezTo>
                  <a:pt x="92803" y="313406"/>
                  <a:pt x="89167" y="311088"/>
                  <a:pt x="85240" y="309966"/>
                </a:cubicBezTo>
                <a:cubicBezTo>
                  <a:pt x="80120" y="308503"/>
                  <a:pt x="74908" y="307383"/>
                  <a:pt x="69742" y="306092"/>
                </a:cubicBezTo>
                <a:cubicBezTo>
                  <a:pt x="65867" y="303509"/>
                  <a:pt x="61411" y="301635"/>
                  <a:pt x="58118" y="298342"/>
                </a:cubicBezTo>
                <a:cubicBezTo>
                  <a:pt x="25905" y="266129"/>
                  <a:pt x="57275" y="288741"/>
                  <a:pt x="30996" y="271220"/>
                </a:cubicBezTo>
                <a:cubicBezTo>
                  <a:pt x="12117" y="242903"/>
                  <a:pt x="35161" y="278508"/>
                  <a:pt x="15498" y="244098"/>
                </a:cubicBezTo>
                <a:cubicBezTo>
                  <a:pt x="13188" y="240055"/>
                  <a:pt x="10332" y="236349"/>
                  <a:pt x="7749" y="232475"/>
                </a:cubicBezTo>
                <a:cubicBezTo>
                  <a:pt x="6457" y="219560"/>
                  <a:pt x="5589" y="206595"/>
                  <a:pt x="3874" y="193729"/>
                </a:cubicBezTo>
                <a:cubicBezTo>
                  <a:pt x="3004" y="187201"/>
                  <a:pt x="0" y="180942"/>
                  <a:pt x="0" y="174356"/>
                </a:cubicBezTo>
                <a:cubicBezTo>
                  <a:pt x="0" y="143332"/>
                  <a:pt x="1810" y="112321"/>
                  <a:pt x="3874" y="81366"/>
                </a:cubicBezTo>
                <a:cubicBezTo>
                  <a:pt x="4397" y="73527"/>
                  <a:pt x="3791" y="64905"/>
                  <a:pt x="7749" y="58119"/>
                </a:cubicBezTo>
                <a:cubicBezTo>
                  <a:pt x="13271" y="48653"/>
                  <a:pt x="23247" y="42620"/>
                  <a:pt x="30996" y="34871"/>
                </a:cubicBezTo>
                <a:cubicBezTo>
                  <a:pt x="39565" y="26302"/>
                  <a:pt x="43455" y="20892"/>
                  <a:pt x="54244" y="15498"/>
                </a:cubicBezTo>
                <a:cubicBezTo>
                  <a:pt x="57897" y="13672"/>
                  <a:pt x="61993" y="12915"/>
                  <a:pt x="65867" y="11624"/>
                </a:cubicBezTo>
                <a:cubicBezTo>
                  <a:pt x="68450" y="9041"/>
                  <a:pt x="70259" y="5314"/>
                  <a:pt x="73617" y="3875"/>
                </a:cubicBezTo>
                <a:cubicBezTo>
                  <a:pt x="79670" y="1281"/>
                  <a:pt x="86404" y="0"/>
                  <a:pt x="92989" y="0"/>
                </a:cubicBezTo>
                <a:cubicBezTo>
                  <a:pt x="125303" y="0"/>
                  <a:pt x="157566" y="2583"/>
                  <a:pt x="189854" y="3875"/>
                </a:cubicBezTo>
                <a:cubicBezTo>
                  <a:pt x="193729" y="6458"/>
                  <a:pt x="197313" y="9542"/>
                  <a:pt x="201478" y="11624"/>
                </a:cubicBezTo>
                <a:cubicBezTo>
                  <a:pt x="205131" y="13450"/>
                  <a:pt x="209555" y="13472"/>
                  <a:pt x="213101" y="15498"/>
                </a:cubicBezTo>
                <a:cubicBezTo>
                  <a:pt x="218708" y="18702"/>
                  <a:pt x="223345" y="23368"/>
                  <a:pt x="228600" y="27122"/>
                </a:cubicBezTo>
                <a:cubicBezTo>
                  <a:pt x="232389" y="29829"/>
                  <a:pt x="236349" y="32288"/>
                  <a:pt x="240223" y="34871"/>
                </a:cubicBezTo>
                <a:cubicBezTo>
                  <a:pt x="244370" y="41092"/>
                  <a:pt x="249094" y="49826"/>
                  <a:pt x="255722" y="54244"/>
                </a:cubicBezTo>
                <a:cubicBezTo>
                  <a:pt x="260528" y="57448"/>
                  <a:pt x="266054" y="59410"/>
                  <a:pt x="271220" y="61993"/>
                </a:cubicBezTo>
                <a:cubicBezTo>
                  <a:pt x="278104" y="75762"/>
                  <a:pt x="279045" y="75818"/>
                  <a:pt x="282844" y="89115"/>
                </a:cubicBezTo>
                <a:cubicBezTo>
                  <a:pt x="284307" y="94235"/>
                  <a:pt x="284620" y="99719"/>
                  <a:pt x="286718" y="104614"/>
                </a:cubicBezTo>
                <a:cubicBezTo>
                  <a:pt x="288552" y="108894"/>
                  <a:pt x="292385" y="112072"/>
                  <a:pt x="294467" y="116237"/>
                </a:cubicBezTo>
                <a:cubicBezTo>
                  <a:pt x="310511" y="148325"/>
                  <a:pt x="283881" y="106168"/>
                  <a:pt x="306091" y="139485"/>
                </a:cubicBezTo>
                <a:cubicBezTo>
                  <a:pt x="314831" y="174443"/>
                  <a:pt x="310472" y="160378"/>
                  <a:pt x="317715" y="182105"/>
                </a:cubicBezTo>
                <a:cubicBezTo>
                  <a:pt x="316423" y="202769"/>
                  <a:pt x="316007" y="223507"/>
                  <a:pt x="313840" y="244098"/>
                </a:cubicBezTo>
                <a:cubicBezTo>
                  <a:pt x="313412" y="248160"/>
                  <a:pt x="312517" y="252533"/>
                  <a:pt x="309966" y="255722"/>
                </a:cubicBezTo>
                <a:cubicBezTo>
                  <a:pt x="303194" y="264187"/>
                  <a:pt x="297050" y="262180"/>
                  <a:pt x="294467" y="263471"/>
                </a:cubicBezTo>
                <a:close/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/>
          <p:nvPr/>
        </p:nvSpPr>
        <p:spPr>
          <a:xfrm rot="7654260">
            <a:off x="1766959" y="711905"/>
            <a:ext cx="538768" cy="500890"/>
          </a:xfrm>
          <a:custGeom>
            <a:rect b="b" l="l" r="r" t="t"/>
            <a:pathLst>
              <a:path extrusionOk="0" h="321590" w="317715">
                <a:moveTo>
                  <a:pt x="294467" y="263471"/>
                </a:moveTo>
                <a:lnTo>
                  <a:pt x="294467" y="263471"/>
                </a:lnTo>
                <a:cubicBezTo>
                  <a:pt x="285426" y="272512"/>
                  <a:pt x="276848" y="282040"/>
                  <a:pt x="267345" y="290593"/>
                </a:cubicBezTo>
                <a:cubicBezTo>
                  <a:pt x="244819" y="310867"/>
                  <a:pt x="267343" y="282847"/>
                  <a:pt x="232474" y="306092"/>
                </a:cubicBezTo>
                <a:cubicBezTo>
                  <a:pt x="228599" y="308675"/>
                  <a:pt x="225130" y="312007"/>
                  <a:pt x="220850" y="313841"/>
                </a:cubicBezTo>
                <a:cubicBezTo>
                  <a:pt x="215956" y="315938"/>
                  <a:pt x="210472" y="316252"/>
                  <a:pt x="205352" y="317715"/>
                </a:cubicBezTo>
                <a:cubicBezTo>
                  <a:pt x="201425" y="318837"/>
                  <a:pt x="197603" y="320298"/>
                  <a:pt x="193728" y="321590"/>
                </a:cubicBezTo>
                <a:cubicBezTo>
                  <a:pt x="161440" y="319007"/>
                  <a:pt x="129071" y="317292"/>
                  <a:pt x="96864" y="313841"/>
                </a:cubicBezTo>
                <a:cubicBezTo>
                  <a:pt x="92803" y="313406"/>
                  <a:pt x="89167" y="311088"/>
                  <a:pt x="85240" y="309966"/>
                </a:cubicBezTo>
                <a:cubicBezTo>
                  <a:pt x="80120" y="308503"/>
                  <a:pt x="74908" y="307383"/>
                  <a:pt x="69742" y="306092"/>
                </a:cubicBezTo>
                <a:cubicBezTo>
                  <a:pt x="65867" y="303509"/>
                  <a:pt x="61411" y="301635"/>
                  <a:pt x="58118" y="298342"/>
                </a:cubicBezTo>
                <a:cubicBezTo>
                  <a:pt x="25905" y="266129"/>
                  <a:pt x="57275" y="288741"/>
                  <a:pt x="30996" y="271220"/>
                </a:cubicBezTo>
                <a:cubicBezTo>
                  <a:pt x="12117" y="242903"/>
                  <a:pt x="35161" y="278508"/>
                  <a:pt x="15498" y="244098"/>
                </a:cubicBezTo>
                <a:cubicBezTo>
                  <a:pt x="13188" y="240055"/>
                  <a:pt x="10332" y="236349"/>
                  <a:pt x="7749" y="232475"/>
                </a:cubicBezTo>
                <a:cubicBezTo>
                  <a:pt x="6457" y="219560"/>
                  <a:pt x="5589" y="206595"/>
                  <a:pt x="3874" y="193729"/>
                </a:cubicBezTo>
                <a:cubicBezTo>
                  <a:pt x="3004" y="187201"/>
                  <a:pt x="0" y="180942"/>
                  <a:pt x="0" y="174356"/>
                </a:cubicBezTo>
                <a:cubicBezTo>
                  <a:pt x="0" y="143332"/>
                  <a:pt x="1810" y="112321"/>
                  <a:pt x="3874" y="81366"/>
                </a:cubicBezTo>
                <a:cubicBezTo>
                  <a:pt x="4397" y="73527"/>
                  <a:pt x="3791" y="64905"/>
                  <a:pt x="7749" y="58119"/>
                </a:cubicBezTo>
                <a:cubicBezTo>
                  <a:pt x="13271" y="48653"/>
                  <a:pt x="23247" y="42620"/>
                  <a:pt x="30996" y="34871"/>
                </a:cubicBezTo>
                <a:cubicBezTo>
                  <a:pt x="39565" y="26302"/>
                  <a:pt x="43455" y="20892"/>
                  <a:pt x="54244" y="15498"/>
                </a:cubicBezTo>
                <a:cubicBezTo>
                  <a:pt x="57897" y="13672"/>
                  <a:pt x="61993" y="12915"/>
                  <a:pt x="65867" y="11624"/>
                </a:cubicBezTo>
                <a:cubicBezTo>
                  <a:pt x="68450" y="9041"/>
                  <a:pt x="70259" y="5314"/>
                  <a:pt x="73617" y="3875"/>
                </a:cubicBezTo>
                <a:cubicBezTo>
                  <a:pt x="79670" y="1281"/>
                  <a:pt x="86404" y="0"/>
                  <a:pt x="92989" y="0"/>
                </a:cubicBezTo>
                <a:cubicBezTo>
                  <a:pt x="125303" y="0"/>
                  <a:pt x="157566" y="2583"/>
                  <a:pt x="189854" y="3875"/>
                </a:cubicBezTo>
                <a:cubicBezTo>
                  <a:pt x="193729" y="6458"/>
                  <a:pt x="197313" y="9542"/>
                  <a:pt x="201478" y="11624"/>
                </a:cubicBezTo>
                <a:cubicBezTo>
                  <a:pt x="205131" y="13450"/>
                  <a:pt x="209555" y="13472"/>
                  <a:pt x="213101" y="15498"/>
                </a:cubicBezTo>
                <a:cubicBezTo>
                  <a:pt x="218708" y="18702"/>
                  <a:pt x="223345" y="23368"/>
                  <a:pt x="228600" y="27122"/>
                </a:cubicBezTo>
                <a:cubicBezTo>
                  <a:pt x="232389" y="29829"/>
                  <a:pt x="236349" y="32288"/>
                  <a:pt x="240223" y="34871"/>
                </a:cubicBezTo>
                <a:cubicBezTo>
                  <a:pt x="244370" y="41092"/>
                  <a:pt x="249094" y="49826"/>
                  <a:pt x="255722" y="54244"/>
                </a:cubicBezTo>
                <a:cubicBezTo>
                  <a:pt x="260528" y="57448"/>
                  <a:pt x="266054" y="59410"/>
                  <a:pt x="271220" y="61993"/>
                </a:cubicBezTo>
                <a:cubicBezTo>
                  <a:pt x="278104" y="75762"/>
                  <a:pt x="279045" y="75818"/>
                  <a:pt x="282844" y="89115"/>
                </a:cubicBezTo>
                <a:cubicBezTo>
                  <a:pt x="284307" y="94235"/>
                  <a:pt x="284620" y="99719"/>
                  <a:pt x="286718" y="104614"/>
                </a:cubicBezTo>
                <a:cubicBezTo>
                  <a:pt x="288552" y="108894"/>
                  <a:pt x="292385" y="112072"/>
                  <a:pt x="294467" y="116237"/>
                </a:cubicBezTo>
                <a:cubicBezTo>
                  <a:pt x="310511" y="148325"/>
                  <a:pt x="283881" y="106168"/>
                  <a:pt x="306091" y="139485"/>
                </a:cubicBezTo>
                <a:cubicBezTo>
                  <a:pt x="314831" y="174443"/>
                  <a:pt x="310472" y="160378"/>
                  <a:pt x="317715" y="182105"/>
                </a:cubicBezTo>
                <a:cubicBezTo>
                  <a:pt x="316423" y="202769"/>
                  <a:pt x="316007" y="223507"/>
                  <a:pt x="313840" y="244098"/>
                </a:cubicBezTo>
                <a:cubicBezTo>
                  <a:pt x="313412" y="248160"/>
                  <a:pt x="312517" y="252533"/>
                  <a:pt x="309966" y="255722"/>
                </a:cubicBezTo>
                <a:cubicBezTo>
                  <a:pt x="303194" y="264187"/>
                  <a:pt x="297050" y="262180"/>
                  <a:pt x="294467" y="263471"/>
                </a:cubicBezTo>
                <a:close/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2452848" y="676978"/>
            <a:ext cx="535015" cy="541539"/>
          </a:xfrm>
          <a:custGeom>
            <a:rect b="b" l="l" r="r" t="t"/>
            <a:pathLst>
              <a:path extrusionOk="0" h="321590" w="317715">
                <a:moveTo>
                  <a:pt x="294467" y="263471"/>
                </a:moveTo>
                <a:lnTo>
                  <a:pt x="294467" y="263471"/>
                </a:lnTo>
                <a:cubicBezTo>
                  <a:pt x="285426" y="272512"/>
                  <a:pt x="276848" y="282040"/>
                  <a:pt x="267345" y="290593"/>
                </a:cubicBezTo>
                <a:cubicBezTo>
                  <a:pt x="244819" y="310867"/>
                  <a:pt x="267343" y="282847"/>
                  <a:pt x="232474" y="306092"/>
                </a:cubicBezTo>
                <a:cubicBezTo>
                  <a:pt x="228599" y="308675"/>
                  <a:pt x="225130" y="312007"/>
                  <a:pt x="220850" y="313841"/>
                </a:cubicBezTo>
                <a:cubicBezTo>
                  <a:pt x="215956" y="315938"/>
                  <a:pt x="210472" y="316252"/>
                  <a:pt x="205352" y="317715"/>
                </a:cubicBezTo>
                <a:cubicBezTo>
                  <a:pt x="201425" y="318837"/>
                  <a:pt x="197603" y="320298"/>
                  <a:pt x="193728" y="321590"/>
                </a:cubicBezTo>
                <a:cubicBezTo>
                  <a:pt x="161440" y="319007"/>
                  <a:pt x="129071" y="317292"/>
                  <a:pt x="96864" y="313841"/>
                </a:cubicBezTo>
                <a:cubicBezTo>
                  <a:pt x="92803" y="313406"/>
                  <a:pt x="89167" y="311088"/>
                  <a:pt x="85240" y="309966"/>
                </a:cubicBezTo>
                <a:cubicBezTo>
                  <a:pt x="80120" y="308503"/>
                  <a:pt x="74908" y="307383"/>
                  <a:pt x="69742" y="306092"/>
                </a:cubicBezTo>
                <a:cubicBezTo>
                  <a:pt x="65867" y="303509"/>
                  <a:pt x="61411" y="301635"/>
                  <a:pt x="58118" y="298342"/>
                </a:cubicBezTo>
                <a:cubicBezTo>
                  <a:pt x="25905" y="266129"/>
                  <a:pt x="57275" y="288741"/>
                  <a:pt x="30996" y="271220"/>
                </a:cubicBezTo>
                <a:cubicBezTo>
                  <a:pt x="12117" y="242903"/>
                  <a:pt x="35161" y="278508"/>
                  <a:pt x="15498" y="244098"/>
                </a:cubicBezTo>
                <a:cubicBezTo>
                  <a:pt x="13188" y="240055"/>
                  <a:pt x="10332" y="236349"/>
                  <a:pt x="7749" y="232475"/>
                </a:cubicBezTo>
                <a:cubicBezTo>
                  <a:pt x="6457" y="219560"/>
                  <a:pt x="5589" y="206595"/>
                  <a:pt x="3874" y="193729"/>
                </a:cubicBezTo>
                <a:cubicBezTo>
                  <a:pt x="3004" y="187201"/>
                  <a:pt x="0" y="180942"/>
                  <a:pt x="0" y="174356"/>
                </a:cubicBezTo>
                <a:cubicBezTo>
                  <a:pt x="0" y="143332"/>
                  <a:pt x="1810" y="112321"/>
                  <a:pt x="3874" y="81366"/>
                </a:cubicBezTo>
                <a:cubicBezTo>
                  <a:pt x="4397" y="73527"/>
                  <a:pt x="3791" y="64905"/>
                  <a:pt x="7749" y="58119"/>
                </a:cubicBezTo>
                <a:cubicBezTo>
                  <a:pt x="13271" y="48653"/>
                  <a:pt x="23247" y="42620"/>
                  <a:pt x="30996" y="34871"/>
                </a:cubicBezTo>
                <a:cubicBezTo>
                  <a:pt x="39565" y="26302"/>
                  <a:pt x="43455" y="20892"/>
                  <a:pt x="54244" y="15498"/>
                </a:cubicBezTo>
                <a:cubicBezTo>
                  <a:pt x="57897" y="13672"/>
                  <a:pt x="61993" y="12915"/>
                  <a:pt x="65867" y="11624"/>
                </a:cubicBezTo>
                <a:cubicBezTo>
                  <a:pt x="68450" y="9041"/>
                  <a:pt x="70259" y="5314"/>
                  <a:pt x="73617" y="3875"/>
                </a:cubicBezTo>
                <a:cubicBezTo>
                  <a:pt x="79670" y="1281"/>
                  <a:pt x="86404" y="0"/>
                  <a:pt x="92989" y="0"/>
                </a:cubicBezTo>
                <a:cubicBezTo>
                  <a:pt x="125303" y="0"/>
                  <a:pt x="157566" y="2583"/>
                  <a:pt x="189854" y="3875"/>
                </a:cubicBezTo>
                <a:cubicBezTo>
                  <a:pt x="193729" y="6458"/>
                  <a:pt x="197313" y="9542"/>
                  <a:pt x="201478" y="11624"/>
                </a:cubicBezTo>
                <a:cubicBezTo>
                  <a:pt x="205131" y="13450"/>
                  <a:pt x="209555" y="13472"/>
                  <a:pt x="213101" y="15498"/>
                </a:cubicBezTo>
                <a:cubicBezTo>
                  <a:pt x="218708" y="18702"/>
                  <a:pt x="223345" y="23368"/>
                  <a:pt x="228600" y="27122"/>
                </a:cubicBezTo>
                <a:cubicBezTo>
                  <a:pt x="232389" y="29829"/>
                  <a:pt x="236349" y="32288"/>
                  <a:pt x="240223" y="34871"/>
                </a:cubicBezTo>
                <a:cubicBezTo>
                  <a:pt x="244370" y="41092"/>
                  <a:pt x="249094" y="49826"/>
                  <a:pt x="255722" y="54244"/>
                </a:cubicBezTo>
                <a:cubicBezTo>
                  <a:pt x="260528" y="57448"/>
                  <a:pt x="266054" y="59410"/>
                  <a:pt x="271220" y="61993"/>
                </a:cubicBezTo>
                <a:cubicBezTo>
                  <a:pt x="278104" y="75762"/>
                  <a:pt x="279045" y="75818"/>
                  <a:pt x="282844" y="89115"/>
                </a:cubicBezTo>
                <a:cubicBezTo>
                  <a:pt x="284307" y="94235"/>
                  <a:pt x="284620" y="99719"/>
                  <a:pt x="286718" y="104614"/>
                </a:cubicBezTo>
                <a:cubicBezTo>
                  <a:pt x="288552" y="108894"/>
                  <a:pt x="292385" y="112072"/>
                  <a:pt x="294467" y="116237"/>
                </a:cubicBezTo>
                <a:cubicBezTo>
                  <a:pt x="310511" y="148325"/>
                  <a:pt x="283881" y="106168"/>
                  <a:pt x="306091" y="139485"/>
                </a:cubicBezTo>
                <a:cubicBezTo>
                  <a:pt x="314831" y="174443"/>
                  <a:pt x="310472" y="160378"/>
                  <a:pt x="317715" y="182105"/>
                </a:cubicBezTo>
                <a:cubicBezTo>
                  <a:pt x="316423" y="202769"/>
                  <a:pt x="316007" y="223507"/>
                  <a:pt x="313840" y="244098"/>
                </a:cubicBezTo>
                <a:cubicBezTo>
                  <a:pt x="313412" y="248160"/>
                  <a:pt x="312517" y="252533"/>
                  <a:pt x="309966" y="255722"/>
                </a:cubicBezTo>
                <a:cubicBezTo>
                  <a:pt x="303194" y="264187"/>
                  <a:pt x="297050" y="262180"/>
                  <a:pt x="294467" y="263471"/>
                </a:cubicBezTo>
                <a:close/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2153940">
            <a:off x="3121386" y="682977"/>
            <a:ext cx="535015" cy="541539"/>
          </a:xfrm>
          <a:custGeom>
            <a:rect b="b" l="l" r="r" t="t"/>
            <a:pathLst>
              <a:path extrusionOk="0" h="321590" w="317715">
                <a:moveTo>
                  <a:pt x="294467" y="263471"/>
                </a:moveTo>
                <a:lnTo>
                  <a:pt x="294467" y="263471"/>
                </a:lnTo>
                <a:cubicBezTo>
                  <a:pt x="285426" y="272512"/>
                  <a:pt x="276848" y="282040"/>
                  <a:pt x="267345" y="290593"/>
                </a:cubicBezTo>
                <a:cubicBezTo>
                  <a:pt x="244819" y="310867"/>
                  <a:pt x="267343" y="282847"/>
                  <a:pt x="232474" y="306092"/>
                </a:cubicBezTo>
                <a:cubicBezTo>
                  <a:pt x="228599" y="308675"/>
                  <a:pt x="225130" y="312007"/>
                  <a:pt x="220850" y="313841"/>
                </a:cubicBezTo>
                <a:cubicBezTo>
                  <a:pt x="215956" y="315938"/>
                  <a:pt x="210472" y="316252"/>
                  <a:pt x="205352" y="317715"/>
                </a:cubicBezTo>
                <a:cubicBezTo>
                  <a:pt x="201425" y="318837"/>
                  <a:pt x="197603" y="320298"/>
                  <a:pt x="193728" y="321590"/>
                </a:cubicBezTo>
                <a:cubicBezTo>
                  <a:pt x="161440" y="319007"/>
                  <a:pt x="129071" y="317292"/>
                  <a:pt x="96864" y="313841"/>
                </a:cubicBezTo>
                <a:cubicBezTo>
                  <a:pt x="92803" y="313406"/>
                  <a:pt x="89167" y="311088"/>
                  <a:pt x="85240" y="309966"/>
                </a:cubicBezTo>
                <a:cubicBezTo>
                  <a:pt x="80120" y="308503"/>
                  <a:pt x="74908" y="307383"/>
                  <a:pt x="69742" y="306092"/>
                </a:cubicBezTo>
                <a:cubicBezTo>
                  <a:pt x="65867" y="303509"/>
                  <a:pt x="61411" y="301635"/>
                  <a:pt x="58118" y="298342"/>
                </a:cubicBezTo>
                <a:cubicBezTo>
                  <a:pt x="25905" y="266129"/>
                  <a:pt x="57275" y="288741"/>
                  <a:pt x="30996" y="271220"/>
                </a:cubicBezTo>
                <a:cubicBezTo>
                  <a:pt x="12117" y="242903"/>
                  <a:pt x="35161" y="278508"/>
                  <a:pt x="15498" y="244098"/>
                </a:cubicBezTo>
                <a:cubicBezTo>
                  <a:pt x="13188" y="240055"/>
                  <a:pt x="10332" y="236349"/>
                  <a:pt x="7749" y="232475"/>
                </a:cubicBezTo>
                <a:cubicBezTo>
                  <a:pt x="6457" y="219560"/>
                  <a:pt x="5589" y="206595"/>
                  <a:pt x="3874" y="193729"/>
                </a:cubicBezTo>
                <a:cubicBezTo>
                  <a:pt x="3004" y="187201"/>
                  <a:pt x="0" y="180942"/>
                  <a:pt x="0" y="174356"/>
                </a:cubicBezTo>
                <a:cubicBezTo>
                  <a:pt x="0" y="143332"/>
                  <a:pt x="1810" y="112321"/>
                  <a:pt x="3874" y="81366"/>
                </a:cubicBezTo>
                <a:cubicBezTo>
                  <a:pt x="4397" y="73527"/>
                  <a:pt x="3791" y="64905"/>
                  <a:pt x="7749" y="58119"/>
                </a:cubicBezTo>
                <a:cubicBezTo>
                  <a:pt x="13271" y="48653"/>
                  <a:pt x="23247" y="42620"/>
                  <a:pt x="30996" y="34871"/>
                </a:cubicBezTo>
                <a:cubicBezTo>
                  <a:pt x="39565" y="26302"/>
                  <a:pt x="43455" y="20892"/>
                  <a:pt x="54244" y="15498"/>
                </a:cubicBezTo>
                <a:cubicBezTo>
                  <a:pt x="57897" y="13672"/>
                  <a:pt x="61993" y="12915"/>
                  <a:pt x="65867" y="11624"/>
                </a:cubicBezTo>
                <a:cubicBezTo>
                  <a:pt x="68450" y="9041"/>
                  <a:pt x="70259" y="5314"/>
                  <a:pt x="73617" y="3875"/>
                </a:cubicBezTo>
                <a:cubicBezTo>
                  <a:pt x="79670" y="1281"/>
                  <a:pt x="86404" y="0"/>
                  <a:pt x="92989" y="0"/>
                </a:cubicBezTo>
                <a:cubicBezTo>
                  <a:pt x="125303" y="0"/>
                  <a:pt x="157566" y="2583"/>
                  <a:pt x="189854" y="3875"/>
                </a:cubicBezTo>
                <a:cubicBezTo>
                  <a:pt x="193729" y="6458"/>
                  <a:pt x="197313" y="9542"/>
                  <a:pt x="201478" y="11624"/>
                </a:cubicBezTo>
                <a:cubicBezTo>
                  <a:pt x="205131" y="13450"/>
                  <a:pt x="209555" y="13472"/>
                  <a:pt x="213101" y="15498"/>
                </a:cubicBezTo>
                <a:cubicBezTo>
                  <a:pt x="218708" y="18702"/>
                  <a:pt x="223345" y="23368"/>
                  <a:pt x="228600" y="27122"/>
                </a:cubicBezTo>
                <a:cubicBezTo>
                  <a:pt x="232389" y="29829"/>
                  <a:pt x="236349" y="32288"/>
                  <a:pt x="240223" y="34871"/>
                </a:cubicBezTo>
                <a:cubicBezTo>
                  <a:pt x="244370" y="41092"/>
                  <a:pt x="249094" y="49826"/>
                  <a:pt x="255722" y="54244"/>
                </a:cubicBezTo>
                <a:cubicBezTo>
                  <a:pt x="260528" y="57448"/>
                  <a:pt x="266054" y="59410"/>
                  <a:pt x="271220" y="61993"/>
                </a:cubicBezTo>
                <a:cubicBezTo>
                  <a:pt x="278104" y="75762"/>
                  <a:pt x="279045" y="75818"/>
                  <a:pt x="282844" y="89115"/>
                </a:cubicBezTo>
                <a:cubicBezTo>
                  <a:pt x="284307" y="94235"/>
                  <a:pt x="284620" y="99719"/>
                  <a:pt x="286718" y="104614"/>
                </a:cubicBezTo>
                <a:cubicBezTo>
                  <a:pt x="288552" y="108894"/>
                  <a:pt x="292385" y="112072"/>
                  <a:pt x="294467" y="116237"/>
                </a:cubicBezTo>
                <a:cubicBezTo>
                  <a:pt x="310511" y="148325"/>
                  <a:pt x="283881" y="106168"/>
                  <a:pt x="306091" y="139485"/>
                </a:cubicBezTo>
                <a:cubicBezTo>
                  <a:pt x="314831" y="174443"/>
                  <a:pt x="310472" y="160378"/>
                  <a:pt x="317715" y="182105"/>
                </a:cubicBezTo>
                <a:cubicBezTo>
                  <a:pt x="316423" y="202769"/>
                  <a:pt x="316007" y="223507"/>
                  <a:pt x="313840" y="244098"/>
                </a:cubicBezTo>
                <a:cubicBezTo>
                  <a:pt x="313412" y="248160"/>
                  <a:pt x="312517" y="252533"/>
                  <a:pt x="309966" y="255722"/>
                </a:cubicBezTo>
                <a:cubicBezTo>
                  <a:pt x="303194" y="264187"/>
                  <a:pt x="297050" y="262180"/>
                  <a:pt x="294467" y="263471"/>
                </a:cubicBezTo>
                <a:close/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3788883" y="676979"/>
            <a:ext cx="535015" cy="541539"/>
          </a:xfrm>
          <a:custGeom>
            <a:rect b="b" l="l" r="r" t="t"/>
            <a:pathLst>
              <a:path extrusionOk="0" h="321590" w="317715">
                <a:moveTo>
                  <a:pt x="294467" y="263471"/>
                </a:moveTo>
                <a:lnTo>
                  <a:pt x="294467" y="263471"/>
                </a:lnTo>
                <a:cubicBezTo>
                  <a:pt x="285426" y="272512"/>
                  <a:pt x="276848" y="282040"/>
                  <a:pt x="267345" y="290593"/>
                </a:cubicBezTo>
                <a:cubicBezTo>
                  <a:pt x="244819" y="310867"/>
                  <a:pt x="267343" y="282847"/>
                  <a:pt x="232474" y="306092"/>
                </a:cubicBezTo>
                <a:cubicBezTo>
                  <a:pt x="228599" y="308675"/>
                  <a:pt x="225130" y="312007"/>
                  <a:pt x="220850" y="313841"/>
                </a:cubicBezTo>
                <a:cubicBezTo>
                  <a:pt x="215956" y="315938"/>
                  <a:pt x="210472" y="316252"/>
                  <a:pt x="205352" y="317715"/>
                </a:cubicBezTo>
                <a:cubicBezTo>
                  <a:pt x="201425" y="318837"/>
                  <a:pt x="197603" y="320298"/>
                  <a:pt x="193728" y="321590"/>
                </a:cubicBezTo>
                <a:cubicBezTo>
                  <a:pt x="161440" y="319007"/>
                  <a:pt x="129071" y="317292"/>
                  <a:pt x="96864" y="313841"/>
                </a:cubicBezTo>
                <a:cubicBezTo>
                  <a:pt x="92803" y="313406"/>
                  <a:pt x="89167" y="311088"/>
                  <a:pt x="85240" y="309966"/>
                </a:cubicBezTo>
                <a:cubicBezTo>
                  <a:pt x="80120" y="308503"/>
                  <a:pt x="74908" y="307383"/>
                  <a:pt x="69742" y="306092"/>
                </a:cubicBezTo>
                <a:cubicBezTo>
                  <a:pt x="65867" y="303509"/>
                  <a:pt x="61411" y="301635"/>
                  <a:pt x="58118" y="298342"/>
                </a:cubicBezTo>
                <a:cubicBezTo>
                  <a:pt x="25905" y="266129"/>
                  <a:pt x="57275" y="288741"/>
                  <a:pt x="30996" y="271220"/>
                </a:cubicBezTo>
                <a:cubicBezTo>
                  <a:pt x="12117" y="242903"/>
                  <a:pt x="35161" y="278508"/>
                  <a:pt x="15498" y="244098"/>
                </a:cubicBezTo>
                <a:cubicBezTo>
                  <a:pt x="13188" y="240055"/>
                  <a:pt x="10332" y="236349"/>
                  <a:pt x="7749" y="232475"/>
                </a:cubicBezTo>
                <a:cubicBezTo>
                  <a:pt x="6457" y="219560"/>
                  <a:pt x="5589" y="206595"/>
                  <a:pt x="3874" y="193729"/>
                </a:cubicBezTo>
                <a:cubicBezTo>
                  <a:pt x="3004" y="187201"/>
                  <a:pt x="0" y="180942"/>
                  <a:pt x="0" y="174356"/>
                </a:cubicBezTo>
                <a:cubicBezTo>
                  <a:pt x="0" y="143332"/>
                  <a:pt x="1810" y="112321"/>
                  <a:pt x="3874" y="81366"/>
                </a:cubicBezTo>
                <a:cubicBezTo>
                  <a:pt x="4397" y="73527"/>
                  <a:pt x="3791" y="64905"/>
                  <a:pt x="7749" y="58119"/>
                </a:cubicBezTo>
                <a:cubicBezTo>
                  <a:pt x="13271" y="48653"/>
                  <a:pt x="23247" y="42620"/>
                  <a:pt x="30996" y="34871"/>
                </a:cubicBezTo>
                <a:cubicBezTo>
                  <a:pt x="39565" y="26302"/>
                  <a:pt x="43455" y="20892"/>
                  <a:pt x="54244" y="15498"/>
                </a:cubicBezTo>
                <a:cubicBezTo>
                  <a:pt x="57897" y="13672"/>
                  <a:pt x="61993" y="12915"/>
                  <a:pt x="65867" y="11624"/>
                </a:cubicBezTo>
                <a:cubicBezTo>
                  <a:pt x="68450" y="9041"/>
                  <a:pt x="70259" y="5314"/>
                  <a:pt x="73617" y="3875"/>
                </a:cubicBezTo>
                <a:cubicBezTo>
                  <a:pt x="79670" y="1281"/>
                  <a:pt x="86404" y="0"/>
                  <a:pt x="92989" y="0"/>
                </a:cubicBezTo>
                <a:cubicBezTo>
                  <a:pt x="125303" y="0"/>
                  <a:pt x="157566" y="2583"/>
                  <a:pt x="189854" y="3875"/>
                </a:cubicBezTo>
                <a:cubicBezTo>
                  <a:pt x="193729" y="6458"/>
                  <a:pt x="197313" y="9542"/>
                  <a:pt x="201478" y="11624"/>
                </a:cubicBezTo>
                <a:cubicBezTo>
                  <a:pt x="205131" y="13450"/>
                  <a:pt x="209555" y="13472"/>
                  <a:pt x="213101" y="15498"/>
                </a:cubicBezTo>
                <a:cubicBezTo>
                  <a:pt x="218708" y="18702"/>
                  <a:pt x="223345" y="23368"/>
                  <a:pt x="228600" y="27122"/>
                </a:cubicBezTo>
                <a:cubicBezTo>
                  <a:pt x="232389" y="29829"/>
                  <a:pt x="236349" y="32288"/>
                  <a:pt x="240223" y="34871"/>
                </a:cubicBezTo>
                <a:cubicBezTo>
                  <a:pt x="244370" y="41092"/>
                  <a:pt x="249094" y="49826"/>
                  <a:pt x="255722" y="54244"/>
                </a:cubicBezTo>
                <a:cubicBezTo>
                  <a:pt x="260528" y="57448"/>
                  <a:pt x="266054" y="59410"/>
                  <a:pt x="271220" y="61993"/>
                </a:cubicBezTo>
                <a:cubicBezTo>
                  <a:pt x="278104" y="75762"/>
                  <a:pt x="279045" y="75818"/>
                  <a:pt x="282844" y="89115"/>
                </a:cubicBezTo>
                <a:cubicBezTo>
                  <a:pt x="284307" y="94235"/>
                  <a:pt x="284620" y="99719"/>
                  <a:pt x="286718" y="104614"/>
                </a:cubicBezTo>
                <a:cubicBezTo>
                  <a:pt x="288552" y="108894"/>
                  <a:pt x="292385" y="112072"/>
                  <a:pt x="294467" y="116237"/>
                </a:cubicBezTo>
                <a:cubicBezTo>
                  <a:pt x="310511" y="148325"/>
                  <a:pt x="283881" y="106168"/>
                  <a:pt x="306091" y="139485"/>
                </a:cubicBezTo>
                <a:cubicBezTo>
                  <a:pt x="314831" y="174443"/>
                  <a:pt x="310472" y="160378"/>
                  <a:pt x="317715" y="182105"/>
                </a:cubicBezTo>
                <a:cubicBezTo>
                  <a:pt x="316423" y="202769"/>
                  <a:pt x="316007" y="223507"/>
                  <a:pt x="313840" y="244098"/>
                </a:cubicBezTo>
                <a:cubicBezTo>
                  <a:pt x="313412" y="248160"/>
                  <a:pt x="312517" y="252533"/>
                  <a:pt x="309966" y="255722"/>
                </a:cubicBezTo>
                <a:cubicBezTo>
                  <a:pt x="303194" y="264187"/>
                  <a:pt x="297050" y="262180"/>
                  <a:pt x="294467" y="263471"/>
                </a:cubicBezTo>
                <a:close/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4943262">
            <a:off x="4455633" y="676979"/>
            <a:ext cx="535015" cy="541539"/>
          </a:xfrm>
          <a:custGeom>
            <a:rect b="b" l="l" r="r" t="t"/>
            <a:pathLst>
              <a:path extrusionOk="0" h="321590" w="317715">
                <a:moveTo>
                  <a:pt x="294467" y="263471"/>
                </a:moveTo>
                <a:lnTo>
                  <a:pt x="294467" y="263471"/>
                </a:lnTo>
                <a:cubicBezTo>
                  <a:pt x="285426" y="272512"/>
                  <a:pt x="276848" y="282040"/>
                  <a:pt x="267345" y="290593"/>
                </a:cubicBezTo>
                <a:cubicBezTo>
                  <a:pt x="244819" y="310867"/>
                  <a:pt x="267343" y="282847"/>
                  <a:pt x="232474" y="306092"/>
                </a:cubicBezTo>
                <a:cubicBezTo>
                  <a:pt x="228599" y="308675"/>
                  <a:pt x="225130" y="312007"/>
                  <a:pt x="220850" y="313841"/>
                </a:cubicBezTo>
                <a:cubicBezTo>
                  <a:pt x="215956" y="315938"/>
                  <a:pt x="210472" y="316252"/>
                  <a:pt x="205352" y="317715"/>
                </a:cubicBezTo>
                <a:cubicBezTo>
                  <a:pt x="201425" y="318837"/>
                  <a:pt x="197603" y="320298"/>
                  <a:pt x="193728" y="321590"/>
                </a:cubicBezTo>
                <a:cubicBezTo>
                  <a:pt x="161440" y="319007"/>
                  <a:pt x="129071" y="317292"/>
                  <a:pt x="96864" y="313841"/>
                </a:cubicBezTo>
                <a:cubicBezTo>
                  <a:pt x="92803" y="313406"/>
                  <a:pt x="89167" y="311088"/>
                  <a:pt x="85240" y="309966"/>
                </a:cubicBezTo>
                <a:cubicBezTo>
                  <a:pt x="80120" y="308503"/>
                  <a:pt x="74908" y="307383"/>
                  <a:pt x="69742" y="306092"/>
                </a:cubicBezTo>
                <a:cubicBezTo>
                  <a:pt x="65867" y="303509"/>
                  <a:pt x="61411" y="301635"/>
                  <a:pt x="58118" y="298342"/>
                </a:cubicBezTo>
                <a:cubicBezTo>
                  <a:pt x="25905" y="266129"/>
                  <a:pt x="57275" y="288741"/>
                  <a:pt x="30996" y="271220"/>
                </a:cubicBezTo>
                <a:cubicBezTo>
                  <a:pt x="12117" y="242903"/>
                  <a:pt x="35161" y="278508"/>
                  <a:pt x="15498" y="244098"/>
                </a:cubicBezTo>
                <a:cubicBezTo>
                  <a:pt x="13188" y="240055"/>
                  <a:pt x="10332" y="236349"/>
                  <a:pt x="7749" y="232475"/>
                </a:cubicBezTo>
                <a:cubicBezTo>
                  <a:pt x="6457" y="219560"/>
                  <a:pt x="5589" y="206595"/>
                  <a:pt x="3874" y="193729"/>
                </a:cubicBezTo>
                <a:cubicBezTo>
                  <a:pt x="3004" y="187201"/>
                  <a:pt x="0" y="180942"/>
                  <a:pt x="0" y="174356"/>
                </a:cubicBezTo>
                <a:cubicBezTo>
                  <a:pt x="0" y="143332"/>
                  <a:pt x="1810" y="112321"/>
                  <a:pt x="3874" y="81366"/>
                </a:cubicBezTo>
                <a:cubicBezTo>
                  <a:pt x="4397" y="73527"/>
                  <a:pt x="3791" y="64905"/>
                  <a:pt x="7749" y="58119"/>
                </a:cubicBezTo>
                <a:cubicBezTo>
                  <a:pt x="13271" y="48653"/>
                  <a:pt x="23247" y="42620"/>
                  <a:pt x="30996" y="34871"/>
                </a:cubicBezTo>
                <a:cubicBezTo>
                  <a:pt x="39565" y="26302"/>
                  <a:pt x="43455" y="20892"/>
                  <a:pt x="54244" y="15498"/>
                </a:cubicBezTo>
                <a:cubicBezTo>
                  <a:pt x="57897" y="13672"/>
                  <a:pt x="61993" y="12915"/>
                  <a:pt x="65867" y="11624"/>
                </a:cubicBezTo>
                <a:cubicBezTo>
                  <a:pt x="68450" y="9041"/>
                  <a:pt x="70259" y="5314"/>
                  <a:pt x="73617" y="3875"/>
                </a:cubicBezTo>
                <a:cubicBezTo>
                  <a:pt x="79670" y="1281"/>
                  <a:pt x="86404" y="0"/>
                  <a:pt x="92989" y="0"/>
                </a:cubicBezTo>
                <a:cubicBezTo>
                  <a:pt x="125303" y="0"/>
                  <a:pt x="157566" y="2583"/>
                  <a:pt x="189854" y="3875"/>
                </a:cubicBezTo>
                <a:cubicBezTo>
                  <a:pt x="193729" y="6458"/>
                  <a:pt x="197313" y="9542"/>
                  <a:pt x="201478" y="11624"/>
                </a:cubicBezTo>
                <a:cubicBezTo>
                  <a:pt x="205131" y="13450"/>
                  <a:pt x="209555" y="13472"/>
                  <a:pt x="213101" y="15498"/>
                </a:cubicBezTo>
                <a:cubicBezTo>
                  <a:pt x="218708" y="18702"/>
                  <a:pt x="223345" y="23368"/>
                  <a:pt x="228600" y="27122"/>
                </a:cubicBezTo>
                <a:cubicBezTo>
                  <a:pt x="232389" y="29829"/>
                  <a:pt x="236349" y="32288"/>
                  <a:pt x="240223" y="34871"/>
                </a:cubicBezTo>
                <a:cubicBezTo>
                  <a:pt x="244370" y="41092"/>
                  <a:pt x="249094" y="49826"/>
                  <a:pt x="255722" y="54244"/>
                </a:cubicBezTo>
                <a:cubicBezTo>
                  <a:pt x="260528" y="57448"/>
                  <a:pt x="266054" y="59410"/>
                  <a:pt x="271220" y="61993"/>
                </a:cubicBezTo>
                <a:cubicBezTo>
                  <a:pt x="278104" y="75762"/>
                  <a:pt x="279045" y="75818"/>
                  <a:pt x="282844" y="89115"/>
                </a:cubicBezTo>
                <a:cubicBezTo>
                  <a:pt x="284307" y="94235"/>
                  <a:pt x="284620" y="99719"/>
                  <a:pt x="286718" y="104614"/>
                </a:cubicBezTo>
                <a:cubicBezTo>
                  <a:pt x="288552" y="108894"/>
                  <a:pt x="292385" y="112072"/>
                  <a:pt x="294467" y="116237"/>
                </a:cubicBezTo>
                <a:cubicBezTo>
                  <a:pt x="310511" y="148325"/>
                  <a:pt x="283881" y="106168"/>
                  <a:pt x="306091" y="139485"/>
                </a:cubicBezTo>
                <a:cubicBezTo>
                  <a:pt x="314831" y="174443"/>
                  <a:pt x="310472" y="160378"/>
                  <a:pt x="317715" y="182105"/>
                </a:cubicBezTo>
                <a:cubicBezTo>
                  <a:pt x="316423" y="202769"/>
                  <a:pt x="316007" y="223507"/>
                  <a:pt x="313840" y="244098"/>
                </a:cubicBezTo>
                <a:cubicBezTo>
                  <a:pt x="313412" y="248160"/>
                  <a:pt x="312517" y="252533"/>
                  <a:pt x="309966" y="255722"/>
                </a:cubicBezTo>
                <a:cubicBezTo>
                  <a:pt x="303194" y="264187"/>
                  <a:pt x="297050" y="262180"/>
                  <a:pt x="294467" y="263471"/>
                </a:cubicBezTo>
                <a:close/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7654260">
            <a:off x="5101456" y="711906"/>
            <a:ext cx="538768" cy="500890"/>
          </a:xfrm>
          <a:custGeom>
            <a:rect b="b" l="l" r="r" t="t"/>
            <a:pathLst>
              <a:path extrusionOk="0" h="321590" w="317715">
                <a:moveTo>
                  <a:pt x="294467" y="263471"/>
                </a:moveTo>
                <a:lnTo>
                  <a:pt x="294467" y="263471"/>
                </a:lnTo>
                <a:cubicBezTo>
                  <a:pt x="285426" y="272512"/>
                  <a:pt x="276848" y="282040"/>
                  <a:pt x="267345" y="290593"/>
                </a:cubicBezTo>
                <a:cubicBezTo>
                  <a:pt x="244819" y="310867"/>
                  <a:pt x="267343" y="282847"/>
                  <a:pt x="232474" y="306092"/>
                </a:cubicBezTo>
                <a:cubicBezTo>
                  <a:pt x="228599" y="308675"/>
                  <a:pt x="225130" y="312007"/>
                  <a:pt x="220850" y="313841"/>
                </a:cubicBezTo>
                <a:cubicBezTo>
                  <a:pt x="215956" y="315938"/>
                  <a:pt x="210472" y="316252"/>
                  <a:pt x="205352" y="317715"/>
                </a:cubicBezTo>
                <a:cubicBezTo>
                  <a:pt x="201425" y="318837"/>
                  <a:pt x="197603" y="320298"/>
                  <a:pt x="193728" y="321590"/>
                </a:cubicBezTo>
                <a:cubicBezTo>
                  <a:pt x="161440" y="319007"/>
                  <a:pt x="129071" y="317292"/>
                  <a:pt x="96864" y="313841"/>
                </a:cubicBezTo>
                <a:cubicBezTo>
                  <a:pt x="92803" y="313406"/>
                  <a:pt x="89167" y="311088"/>
                  <a:pt x="85240" y="309966"/>
                </a:cubicBezTo>
                <a:cubicBezTo>
                  <a:pt x="80120" y="308503"/>
                  <a:pt x="74908" y="307383"/>
                  <a:pt x="69742" y="306092"/>
                </a:cubicBezTo>
                <a:cubicBezTo>
                  <a:pt x="65867" y="303509"/>
                  <a:pt x="61411" y="301635"/>
                  <a:pt x="58118" y="298342"/>
                </a:cubicBezTo>
                <a:cubicBezTo>
                  <a:pt x="25905" y="266129"/>
                  <a:pt x="57275" y="288741"/>
                  <a:pt x="30996" y="271220"/>
                </a:cubicBezTo>
                <a:cubicBezTo>
                  <a:pt x="12117" y="242903"/>
                  <a:pt x="35161" y="278508"/>
                  <a:pt x="15498" y="244098"/>
                </a:cubicBezTo>
                <a:cubicBezTo>
                  <a:pt x="13188" y="240055"/>
                  <a:pt x="10332" y="236349"/>
                  <a:pt x="7749" y="232475"/>
                </a:cubicBezTo>
                <a:cubicBezTo>
                  <a:pt x="6457" y="219560"/>
                  <a:pt x="5589" y="206595"/>
                  <a:pt x="3874" y="193729"/>
                </a:cubicBezTo>
                <a:cubicBezTo>
                  <a:pt x="3004" y="187201"/>
                  <a:pt x="0" y="180942"/>
                  <a:pt x="0" y="174356"/>
                </a:cubicBezTo>
                <a:cubicBezTo>
                  <a:pt x="0" y="143332"/>
                  <a:pt x="1810" y="112321"/>
                  <a:pt x="3874" y="81366"/>
                </a:cubicBezTo>
                <a:cubicBezTo>
                  <a:pt x="4397" y="73527"/>
                  <a:pt x="3791" y="64905"/>
                  <a:pt x="7749" y="58119"/>
                </a:cubicBezTo>
                <a:cubicBezTo>
                  <a:pt x="13271" y="48653"/>
                  <a:pt x="23247" y="42620"/>
                  <a:pt x="30996" y="34871"/>
                </a:cubicBezTo>
                <a:cubicBezTo>
                  <a:pt x="39565" y="26302"/>
                  <a:pt x="43455" y="20892"/>
                  <a:pt x="54244" y="15498"/>
                </a:cubicBezTo>
                <a:cubicBezTo>
                  <a:pt x="57897" y="13672"/>
                  <a:pt x="61993" y="12915"/>
                  <a:pt x="65867" y="11624"/>
                </a:cubicBezTo>
                <a:cubicBezTo>
                  <a:pt x="68450" y="9041"/>
                  <a:pt x="70259" y="5314"/>
                  <a:pt x="73617" y="3875"/>
                </a:cubicBezTo>
                <a:cubicBezTo>
                  <a:pt x="79670" y="1281"/>
                  <a:pt x="86404" y="0"/>
                  <a:pt x="92989" y="0"/>
                </a:cubicBezTo>
                <a:cubicBezTo>
                  <a:pt x="125303" y="0"/>
                  <a:pt x="157566" y="2583"/>
                  <a:pt x="189854" y="3875"/>
                </a:cubicBezTo>
                <a:cubicBezTo>
                  <a:pt x="193729" y="6458"/>
                  <a:pt x="197313" y="9542"/>
                  <a:pt x="201478" y="11624"/>
                </a:cubicBezTo>
                <a:cubicBezTo>
                  <a:pt x="205131" y="13450"/>
                  <a:pt x="209555" y="13472"/>
                  <a:pt x="213101" y="15498"/>
                </a:cubicBezTo>
                <a:cubicBezTo>
                  <a:pt x="218708" y="18702"/>
                  <a:pt x="223345" y="23368"/>
                  <a:pt x="228600" y="27122"/>
                </a:cubicBezTo>
                <a:cubicBezTo>
                  <a:pt x="232389" y="29829"/>
                  <a:pt x="236349" y="32288"/>
                  <a:pt x="240223" y="34871"/>
                </a:cubicBezTo>
                <a:cubicBezTo>
                  <a:pt x="244370" y="41092"/>
                  <a:pt x="249094" y="49826"/>
                  <a:pt x="255722" y="54244"/>
                </a:cubicBezTo>
                <a:cubicBezTo>
                  <a:pt x="260528" y="57448"/>
                  <a:pt x="266054" y="59410"/>
                  <a:pt x="271220" y="61993"/>
                </a:cubicBezTo>
                <a:cubicBezTo>
                  <a:pt x="278104" y="75762"/>
                  <a:pt x="279045" y="75818"/>
                  <a:pt x="282844" y="89115"/>
                </a:cubicBezTo>
                <a:cubicBezTo>
                  <a:pt x="284307" y="94235"/>
                  <a:pt x="284620" y="99719"/>
                  <a:pt x="286718" y="104614"/>
                </a:cubicBezTo>
                <a:cubicBezTo>
                  <a:pt x="288552" y="108894"/>
                  <a:pt x="292385" y="112072"/>
                  <a:pt x="294467" y="116237"/>
                </a:cubicBezTo>
                <a:cubicBezTo>
                  <a:pt x="310511" y="148325"/>
                  <a:pt x="283881" y="106168"/>
                  <a:pt x="306091" y="139485"/>
                </a:cubicBezTo>
                <a:cubicBezTo>
                  <a:pt x="314831" y="174443"/>
                  <a:pt x="310472" y="160378"/>
                  <a:pt x="317715" y="182105"/>
                </a:cubicBezTo>
                <a:cubicBezTo>
                  <a:pt x="316423" y="202769"/>
                  <a:pt x="316007" y="223507"/>
                  <a:pt x="313840" y="244098"/>
                </a:cubicBezTo>
                <a:cubicBezTo>
                  <a:pt x="313412" y="248160"/>
                  <a:pt x="312517" y="252533"/>
                  <a:pt x="309966" y="255722"/>
                </a:cubicBezTo>
                <a:cubicBezTo>
                  <a:pt x="303194" y="264187"/>
                  <a:pt x="297050" y="262180"/>
                  <a:pt x="294467" y="263471"/>
                </a:cubicBezTo>
                <a:close/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382488" y="564202"/>
            <a:ext cx="3381870" cy="833453"/>
          </a:xfrm>
          <a:custGeom>
            <a:rect b="b" l="l" r="r" t="t"/>
            <a:pathLst>
              <a:path extrusionOk="0" h="833453" w="3356433">
                <a:moveTo>
                  <a:pt x="3291840" y="707536"/>
                </a:moveTo>
                <a:cubicBezTo>
                  <a:pt x="3266933" y="702555"/>
                  <a:pt x="3271369" y="702062"/>
                  <a:pt x="3234877" y="707536"/>
                </a:cubicBezTo>
                <a:cubicBezTo>
                  <a:pt x="3228627" y="708474"/>
                  <a:pt x="3222885" y="711533"/>
                  <a:pt x="3216889" y="713532"/>
                </a:cubicBezTo>
                <a:cubicBezTo>
                  <a:pt x="3213891" y="714531"/>
                  <a:pt x="3210524" y="714777"/>
                  <a:pt x="3207895" y="716530"/>
                </a:cubicBezTo>
                <a:cubicBezTo>
                  <a:pt x="3202876" y="719876"/>
                  <a:pt x="3196527" y="725248"/>
                  <a:pt x="3189907" y="725524"/>
                </a:cubicBezTo>
                <a:cubicBezTo>
                  <a:pt x="3146604" y="727328"/>
                  <a:pt x="2897909" y="731140"/>
                  <a:pt x="2875113" y="731520"/>
                </a:cubicBezTo>
                <a:cubicBezTo>
                  <a:pt x="2854487" y="738395"/>
                  <a:pt x="2879425" y="730736"/>
                  <a:pt x="2842135" y="737516"/>
                </a:cubicBezTo>
                <a:cubicBezTo>
                  <a:pt x="2839026" y="738081"/>
                  <a:pt x="2836207" y="739748"/>
                  <a:pt x="2833141" y="740514"/>
                </a:cubicBezTo>
                <a:cubicBezTo>
                  <a:pt x="2828198" y="741750"/>
                  <a:pt x="2823148" y="742513"/>
                  <a:pt x="2818151" y="743512"/>
                </a:cubicBezTo>
                <a:cubicBezTo>
                  <a:pt x="2805733" y="755928"/>
                  <a:pt x="2817020" y="747097"/>
                  <a:pt x="2788170" y="752506"/>
                </a:cubicBezTo>
                <a:cubicBezTo>
                  <a:pt x="2780070" y="754025"/>
                  <a:pt x="2764186" y="758502"/>
                  <a:pt x="2764186" y="758502"/>
                </a:cubicBezTo>
                <a:cubicBezTo>
                  <a:pt x="2748001" y="769292"/>
                  <a:pt x="2757924" y="764666"/>
                  <a:pt x="2728210" y="767496"/>
                </a:cubicBezTo>
                <a:cubicBezTo>
                  <a:pt x="2716230" y="768637"/>
                  <a:pt x="2704267" y="770425"/>
                  <a:pt x="2692233" y="770494"/>
                </a:cubicBezTo>
                <a:lnTo>
                  <a:pt x="1678898" y="773492"/>
                </a:lnTo>
                <a:cubicBezTo>
                  <a:pt x="1123287" y="835227"/>
                  <a:pt x="1617073" y="782408"/>
                  <a:pt x="107929" y="776490"/>
                </a:cubicBezTo>
                <a:cubicBezTo>
                  <a:pt x="101035" y="776463"/>
                  <a:pt x="86285" y="769437"/>
                  <a:pt x="80947" y="767496"/>
                </a:cubicBezTo>
                <a:cubicBezTo>
                  <a:pt x="75007" y="765336"/>
                  <a:pt x="62958" y="761500"/>
                  <a:pt x="62958" y="761500"/>
                </a:cubicBezTo>
                <a:cubicBezTo>
                  <a:pt x="58961" y="758502"/>
                  <a:pt x="55304" y="754985"/>
                  <a:pt x="50966" y="752506"/>
                </a:cubicBezTo>
                <a:cubicBezTo>
                  <a:pt x="47621" y="750594"/>
                  <a:pt x="32576" y="747159"/>
                  <a:pt x="29980" y="746510"/>
                </a:cubicBezTo>
                <a:cubicBezTo>
                  <a:pt x="27981" y="743512"/>
                  <a:pt x="25595" y="740739"/>
                  <a:pt x="23984" y="737516"/>
                </a:cubicBezTo>
                <a:cubicBezTo>
                  <a:pt x="22571" y="734689"/>
                  <a:pt x="22521" y="731284"/>
                  <a:pt x="20986" y="728522"/>
                </a:cubicBezTo>
                <a:cubicBezTo>
                  <a:pt x="17486" y="722223"/>
                  <a:pt x="8994" y="710534"/>
                  <a:pt x="8994" y="710534"/>
                </a:cubicBezTo>
                <a:cubicBezTo>
                  <a:pt x="7995" y="684551"/>
                  <a:pt x="7785" y="658526"/>
                  <a:pt x="5996" y="632585"/>
                </a:cubicBezTo>
                <a:cubicBezTo>
                  <a:pt x="5779" y="629432"/>
                  <a:pt x="3284" y="626738"/>
                  <a:pt x="2998" y="623591"/>
                </a:cubicBezTo>
                <a:cubicBezTo>
                  <a:pt x="1277" y="604655"/>
                  <a:pt x="999" y="585616"/>
                  <a:pt x="0" y="566628"/>
                </a:cubicBezTo>
                <a:cubicBezTo>
                  <a:pt x="999" y="479685"/>
                  <a:pt x="1326" y="392732"/>
                  <a:pt x="2998" y="305799"/>
                </a:cubicBezTo>
                <a:cubicBezTo>
                  <a:pt x="3368" y="286536"/>
                  <a:pt x="4265" y="258127"/>
                  <a:pt x="8994" y="236844"/>
                </a:cubicBezTo>
                <a:cubicBezTo>
                  <a:pt x="11675" y="224777"/>
                  <a:pt x="15564" y="212989"/>
                  <a:pt x="17988" y="200868"/>
                </a:cubicBezTo>
                <a:cubicBezTo>
                  <a:pt x="22001" y="180805"/>
                  <a:pt x="20303" y="185121"/>
                  <a:pt x="29980" y="161894"/>
                </a:cubicBezTo>
                <a:cubicBezTo>
                  <a:pt x="36483" y="146287"/>
                  <a:pt x="47263" y="133500"/>
                  <a:pt x="56962" y="119921"/>
                </a:cubicBezTo>
                <a:cubicBezTo>
                  <a:pt x="59056" y="116989"/>
                  <a:pt x="61347" y="114150"/>
                  <a:pt x="62958" y="110927"/>
                </a:cubicBezTo>
                <a:cubicBezTo>
                  <a:pt x="67836" y="101172"/>
                  <a:pt x="63359" y="101533"/>
                  <a:pt x="71953" y="92939"/>
                </a:cubicBezTo>
                <a:cubicBezTo>
                  <a:pt x="74501" y="90391"/>
                  <a:pt x="77724" y="88554"/>
                  <a:pt x="80947" y="86943"/>
                </a:cubicBezTo>
                <a:cubicBezTo>
                  <a:pt x="96613" y="79110"/>
                  <a:pt x="137801" y="81186"/>
                  <a:pt x="140907" y="80947"/>
                </a:cubicBezTo>
                <a:cubicBezTo>
                  <a:pt x="149930" y="80253"/>
                  <a:pt x="158896" y="78948"/>
                  <a:pt x="167890" y="77949"/>
                </a:cubicBezTo>
                <a:cubicBezTo>
                  <a:pt x="173369" y="76123"/>
                  <a:pt x="183498" y="72491"/>
                  <a:pt x="188876" y="71953"/>
                </a:cubicBezTo>
                <a:cubicBezTo>
                  <a:pt x="204817" y="70359"/>
                  <a:pt x="220855" y="69954"/>
                  <a:pt x="236844" y="68955"/>
                </a:cubicBezTo>
                <a:cubicBezTo>
                  <a:pt x="246838" y="66956"/>
                  <a:pt x="256746" y="64471"/>
                  <a:pt x="266825" y="62959"/>
                </a:cubicBezTo>
                <a:cubicBezTo>
                  <a:pt x="276757" y="61469"/>
                  <a:pt x="286800" y="60831"/>
                  <a:pt x="296805" y="59961"/>
                </a:cubicBezTo>
                <a:cubicBezTo>
                  <a:pt x="344958" y="55773"/>
                  <a:pt x="352985" y="56083"/>
                  <a:pt x="410730" y="53964"/>
                </a:cubicBezTo>
                <a:lnTo>
                  <a:pt x="662565" y="44970"/>
                </a:lnTo>
                <a:cubicBezTo>
                  <a:pt x="676263" y="43725"/>
                  <a:pt x="707768" y="41082"/>
                  <a:pt x="722526" y="38974"/>
                </a:cubicBezTo>
                <a:cubicBezTo>
                  <a:pt x="745502" y="35692"/>
                  <a:pt x="732725" y="35058"/>
                  <a:pt x="761500" y="29980"/>
                </a:cubicBezTo>
                <a:cubicBezTo>
                  <a:pt x="777369" y="27180"/>
                  <a:pt x="793600" y="26784"/>
                  <a:pt x="809469" y="23984"/>
                </a:cubicBezTo>
                <a:cubicBezTo>
                  <a:pt x="815308" y="22954"/>
                  <a:pt x="850903" y="15025"/>
                  <a:pt x="860435" y="14990"/>
                </a:cubicBezTo>
                <a:lnTo>
                  <a:pt x="2455389" y="11992"/>
                </a:lnTo>
                <a:cubicBezTo>
                  <a:pt x="2492365" y="10993"/>
                  <a:pt x="2529413" y="11510"/>
                  <a:pt x="2566316" y="8994"/>
                </a:cubicBezTo>
                <a:cubicBezTo>
                  <a:pt x="2573574" y="8499"/>
                  <a:pt x="2580028" y="3145"/>
                  <a:pt x="2587302" y="2998"/>
                </a:cubicBezTo>
                <a:cubicBezTo>
                  <a:pt x="2728184" y="142"/>
                  <a:pt x="2869117" y="999"/>
                  <a:pt x="3010025" y="0"/>
                </a:cubicBezTo>
                <a:lnTo>
                  <a:pt x="3093970" y="2998"/>
                </a:lnTo>
                <a:cubicBezTo>
                  <a:pt x="3102014" y="3445"/>
                  <a:pt x="3109986" y="4801"/>
                  <a:pt x="3117954" y="5996"/>
                </a:cubicBezTo>
                <a:cubicBezTo>
                  <a:pt x="3120019" y="6306"/>
                  <a:pt x="3158329" y="12342"/>
                  <a:pt x="3168920" y="14990"/>
                </a:cubicBezTo>
                <a:cubicBezTo>
                  <a:pt x="3171986" y="15756"/>
                  <a:pt x="3174829" y="17302"/>
                  <a:pt x="3177914" y="17988"/>
                </a:cubicBezTo>
                <a:cubicBezTo>
                  <a:pt x="3183848" y="19307"/>
                  <a:pt x="3189942" y="19794"/>
                  <a:pt x="3195903" y="20986"/>
                </a:cubicBezTo>
                <a:cubicBezTo>
                  <a:pt x="3207230" y="23251"/>
                  <a:pt x="3214412" y="26156"/>
                  <a:pt x="3225883" y="29980"/>
                </a:cubicBezTo>
                <a:lnTo>
                  <a:pt x="3234877" y="32978"/>
                </a:lnTo>
                <a:lnTo>
                  <a:pt x="3243871" y="35976"/>
                </a:lnTo>
                <a:cubicBezTo>
                  <a:pt x="3275060" y="67165"/>
                  <a:pt x="3232640" y="25921"/>
                  <a:pt x="3261859" y="50966"/>
                </a:cubicBezTo>
                <a:cubicBezTo>
                  <a:pt x="3266151" y="54645"/>
                  <a:pt x="3269597" y="59236"/>
                  <a:pt x="3273852" y="62959"/>
                </a:cubicBezTo>
                <a:cubicBezTo>
                  <a:pt x="3277612" y="66249"/>
                  <a:pt x="3282050" y="68701"/>
                  <a:pt x="3285844" y="71953"/>
                </a:cubicBezTo>
                <a:cubicBezTo>
                  <a:pt x="3302637" y="86347"/>
                  <a:pt x="3288023" y="74995"/>
                  <a:pt x="3300834" y="89941"/>
                </a:cubicBezTo>
                <a:cubicBezTo>
                  <a:pt x="3304513" y="94233"/>
                  <a:pt x="3308829" y="97936"/>
                  <a:pt x="3312826" y="101933"/>
                </a:cubicBezTo>
                <a:cubicBezTo>
                  <a:pt x="3313825" y="104931"/>
                  <a:pt x="3314956" y="107888"/>
                  <a:pt x="3315824" y="110927"/>
                </a:cubicBezTo>
                <a:cubicBezTo>
                  <a:pt x="3316956" y="114889"/>
                  <a:pt x="3317375" y="119061"/>
                  <a:pt x="3318822" y="122919"/>
                </a:cubicBezTo>
                <a:cubicBezTo>
                  <a:pt x="3322082" y="131613"/>
                  <a:pt x="3325844" y="136450"/>
                  <a:pt x="3330814" y="143905"/>
                </a:cubicBezTo>
                <a:cubicBezTo>
                  <a:pt x="3331813" y="146903"/>
                  <a:pt x="3333045" y="149834"/>
                  <a:pt x="3333812" y="152900"/>
                </a:cubicBezTo>
                <a:cubicBezTo>
                  <a:pt x="3349773" y="216745"/>
                  <a:pt x="3339657" y="210709"/>
                  <a:pt x="3342806" y="317791"/>
                </a:cubicBezTo>
                <a:cubicBezTo>
                  <a:pt x="3343453" y="339790"/>
                  <a:pt x="3343614" y="361849"/>
                  <a:pt x="3345804" y="383748"/>
                </a:cubicBezTo>
                <a:cubicBezTo>
                  <a:pt x="3346624" y="391948"/>
                  <a:pt x="3349801" y="399737"/>
                  <a:pt x="3351800" y="407732"/>
                </a:cubicBezTo>
                <a:cubicBezTo>
                  <a:pt x="3359421" y="499182"/>
                  <a:pt x="3356347" y="447815"/>
                  <a:pt x="3351800" y="620593"/>
                </a:cubicBezTo>
                <a:cubicBezTo>
                  <a:pt x="3351352" y="637605"/>
                  <a:pt x="3351209" y="654712"/>
                  <a:pt x="3348802" y="671559"/>
                </a:cubicBezTo>
                <a:cubicBezTo>
                  <a:pt x="3348170" y="675983"/>
                  <a:pt x="3344466" y="679401"/>
                  <a:pt x="3342806" y="683551"/>
                </a:cubicBezTo>
                <a:cubicBezTo>
                  <a:pt x="3336772" y="698636"/>
                  <a:pt x="3339688" y="699885"/>
                  <a:pt x="3330814" y="710534"/>
                </a:cubicBezTo>
                <a:cubicBezTo>
                  <a:pt x="3328100" y="713791"/>
                  <a:pt x="3324284" y="716078"/>
                  <a:pt x="3321820" y="719528"/>
                </a:cubicBezTo>
                <a:cubicBezTo>
                  <a:pt x="3319222" y="723165"/>
                  <a:pt x="3318422" y="727883"/>
                  <a:pt x="3315824" y="731520"/>
                </a:cubicBezTo>
                <a:cubicBezTo>
                  <a:pt x="3310578" y="738865"/>
                  <a:pt x="3305008" y="741729"/>
                  <a:pt x="3297836" y="746510"/>
                </a:cubicBezTo>
                <a:cubicBezTo>
                  <a:pt x="3285845" y="764497"/>
                  <a:pt x="3298834" y="747511"/>
                  <a:pt x="3282846" y="761500"/>
                </a:cubicBezTo>
                <a:cubicBezTo>
                  <a:pt x="3277528" y="766153"/>
                  <a:pt x="3273508" y="772250"/>
                  <a:pt x="3267855" y="776490"/>
                </a:cubicBezTo>
                <a:cubicBezTo>
                  <a:pt x="3250776" y="789300"/>
                  <a:pt x="3241279" y="795784"/>
                  <a:pt x="3225883" y="809469"/>
                </a:cubicBezTo>
                <a:cubicBezTo>
                  <a:pt x="3199269" y="833125"/>
                  <a:pt x="3232378" y="807859"/>
                  <a:pt x="3207895" y="821461"/>
                </a:cubicBezTo>
                <a:cubicBezTo>
                  <a:pt x="3201596" y="824961"/>
                  <a:pt x="3189907" y="833453"/>
                  <a:pt x="3189907" y="833453"/>
                </a:cubicBezTo>
              </a:path>
            </a:pathLst>
          </a:cu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3891342" y="1379597"/>
            <a:ext cx="255930" cy="422722"/>
          </a:xfrm>
          <a:custGeom>
            <a:rect b="b" l="l" r="r" t="t"/>
            <a:pathLst>
              <a:path extrusionOk="0" h="422722" w="255930">
                <a:moveTo>
                  <a:pt x="123024" y="0"/>
                </a:moveTo>
                <a:cubicBezTo>
                  <a:pt x="116029" y="999"/>
                  <a:pt x="107827" y="-1054"/>
                  <a:pt x="102038" y="2998"/>
                </a:cubicBezTo>
                <a:cubicBezTo>
                  <a:pt x="96546" y="6842"/>
                  <a:pt x="97066" y="15623"/>
                  <a:pt x="93044" y="20986"/>
                </a:cubicBezTo>
                <a:cubicBezTo>
                  <a:pt x="90882" y="23869"/>
                  <a:pt x="87047" y="24983"/>
                  <a:pt x="84049" y="26982"/>
                </a:cubicBezTo>
                <a:cubicBezTo>
                  <a:pt x="69918" y="48178"/>
                  <a:pt x="87652" y="21938"/>
                  <a:pt x="69059" y="47968"/>
                </a:cubicBezTo>
                <a:cubicBezTo>
                  <a:pt x="47140" y="78655"/>
                  <a:pt x="83463" y="29762"/>
                  <a:pt x="54069" y="68954"/>
                </a:cubicBezTo>
                <a:cubicBezTo>
                  <a:pt x="53070" y="71952"/>
                  <a:pt x="52484" y="75122"/>
                  <a:pt x="51071" y="77949"/>
                </a:cubicBezTo>
                <a:cubicBezTo>
                  <a:pt x="46114" y="87864"/>
                  <a:pt x="37899" y="94119"/>
                  <a:pt x="30085" y="101933"/>
                </a:cubicBezTo>
                <a:cubicBezTo>
                  <a:pt x="22950" y="123339"/>
                  <a:pt x="27595" y="114662"/>
                  <a:pt x="18093" y="128915"/>
                </a:cubicBezTo>
                <a:cubicBezTo>
                  <a:pt x="17094" y="133912"/>
                  <a:pt x="16200" y="138931"/>
                  <a:pt x="15095" y="143905"/>
                </a:cubicBezTo>
                <a:cubicBezTo>
                  <a:pt x="14201" y="147927"/>
                  <a:pt x="12774" y="151833"/>
                  <a:pt x="12097" y="155897"/>
                </a:cubicBezTo>
                <a:cubicBezTo>
                  <a:pt x="7121" y="185754"/>
                  <a:pt x="14253" y="172151"/>
                  <a:pt x="3103" y="188876"/>
                </a:cubicBezTo>
                <a:cubicBezTo>
                  <a:pt x="2104" y="210862"/>
                  <a:pt x="-562" y="232835"/>
                  <a:pt x="105" y="254833"/>
                </a:cubicBezTo>
                <a:cubicBezTo>
                  <a:pt x="443" y="266001"/>
                  <a:pt x="3910" y="276855"/>
                  <a:pt x="6101" y="287811"/>
                </a:cubicBezTo>
                <a:cubicBezTo>
                  <a:pt x="6919" y="291900"/>
                  <a:pt x="10056" y="304307"/>
                  <a:pt x="12097" y="308797"/>
                </a:cubicBezTo>
                <a:cubicBezTo>
                  <a:pt x="15796" y="316934"/>
                  <a:pt x="17769" y="326461"/>
                  <a:pt x="24089" y="332781"/>
                </a:cubicBezTo>
                <a:cubicBezTo>
                  <a:pt x="27087" y="335779"/>
                  <a:pt x="30369" y="338518"/>
                  <a:pt x="33083" y="341775"/>
                </a:cubicBezTo>
                <a:cubicBezTo>
                  <a:pt x="47245" y="358770"/>
                  <a:pt x="30414" y="342237"/>
                  <a:pt x="45075" y="362762"/>
                </a:cubicBezTo>
                <a:cubicBezTo>
                  <a:pt x="47539" y="366212"/>
                  <a:pt x="51355" y="368499"/>
                  <a:pt x="54069" y="371756"/>
                </a:cubicBezTo>
                <a:cubicBezTo>
                  <a:pt x="56376" y="374524"/>
                  <a:pt x="57353" y="378377"/>
                  <a:pt x="60065" y="380750"/>
                </a:cubicBezTo>
                <a:cubicBezTo>
                  <a:pt x="69714" y="389193"/>
                  <a:pt x="79086" y="393258"/>
                  <a:pt x="90046" y="398738"/>
                </a:cubicBezTo>
                <a:cubicBezTo>
                  <a:pt x="118274" y="426966"/>
                  <a:pt x="73008" y="384381"/>
                  <a:pt x="117028" y="413728"/>
                </a:cubicBezTo>
                <a:cubicBezTo>
                  <a:pt x="128651" y="421477"/>
                  <a:pt x="122604" y="418585"/>
                  <a:pt x="135016" y="422722"/>
                </a:cubicBezTo>
                <a:cubicBezTo>
                  <a:pt x="156002" y="421723"/>
                  <a:pt x="177032" y="421399"/>
                  <a:pt x="197975" y="419724"/>
                </a:cubicBezTo>
                <a:cubicBezTo>
                  <a:pt x="202082" y="419395"/>
                  <a:pt x="206180" y="418349"/>
                  <a:pt x="209967" y="416726"/>
                </a:cubicBezTo>
                <a:cubicBezTo>
                  <a:pt x="231045" y="407693"/>
                  <a:pt x="206345" y="414085"/>
                  <a:pt x="227955" y="401736"/>
                </a:cubicBezTo>
                <a:cubicBezTo>
                  <a:pt x="231532" y="399692"/>
                  <a:pt x="235950" y="399737"/>
                  <a:pt x="239947" y="398738"/>
                </a:cubicBezTo>
                <a:cubicBezTo>
                  <a:pt x="240946" y="395740"/>
                  <a:pt x="241410" y="392506"/>
                  <a:pt x="242945" y="389744"/>
                </a:cubicBezTo>
                <a:cubicBezTo>
                  <a:pt x="246445" y="383445"/>
                  <a:pt x="254937" y="371756"/>
                  <a:pt x="254937" y="371756"/>
                </a:cubicBezTo>
                <a:cubicBezTo>
                  <a:pt x="254650" y="365729"/>
                  <a:pt x="260713" y="314529"/>
                  <a:pt x="245943" y="296805"/>
                </a:cubicBezTo>
                <a:cubicBezTo>
                  <a:pt x="242213" y="292329"/>
                  <a:pt x="233444" y="289078"/>
                  <a:pt x="227955" y="287811"/>
                </a:cubicBezTo>
                <a:cubicBezTo>
                  <a:pt x="218025" y="285519"/>
                  <a:pt x="197975" y="281815"/>
                  <a:pt x="197975" y="281815"/>
                </a:cubicBezTo>
                <a:cubicBezTo>
                  <a:pt x="168994" y="283814"/>
                  <a:pt x="139963" y="285181"/>
                  <a:pt x="111032" y="287811"/>
                </a:cubicBezTo>
                <a:cubicBezTo>
                  <a:pt x="106929" y="288184"/>
                  <a:pt x="102827" y="289186"/>
                  <a:pt x="99040" y="290809"/>
                </a:cubicBezTo>
                <a:cubicBezTo>
                  <a:pt x="95728" y="292228"/>
                  <a:pt x="93318" y="295295"/>
                  <a:pt x="90046" y="296805"/>
                </a:cubicBezTo>
                <a:cubicBezTo>
                  <a:pt x="80273" y="301315"/>
                  <a:pt x="69021" y="302827"/>
                  <a:pt x="60065" y="308797"/>
                </a:cubicBezTo>
                <a:cubicBezTo>
                  <a:pt x="57067" y="310796"/>
                  <a:pt x="53839" y="312486"/>
                  <a:pt x="51071" y="314793"/>
                </a:cubicBezTo>
                <a:cubicBezTo>
                  <a:pt x="47814" y="317507"/>
                  <a:pt x="45605" y="321435"/>
                  <a:pt x="42077" y="323787"/>
                </a:cubicBezTo>
                <a:cubicBezTo>
                  <a:pt x="39448" y="325540"/>
                  <a:pt x="36081" y="325786"/>
                  <a:pt x="33083" y="326785"/>
                </a:cubicBezTo>
                <a:cubicBezTo>
                  <a:pt x="31084" y="329783"/>
                  <a:pt x="29635" y="333231"/>
                  <a:pt x="27087" y="335779"/>
                </a:cubicBezTo>
                <a:cubicBezTo>
                  <a:pt x="24539" y="338327"/>
                  <a:pt x="20906" y="339524"/>
                  <a:pt x="18093" y="341775"/>
                </a:cubicBezTo>
                <a:cubicBezTo>
                  <a:pt x="15886" y="343541"/>
                  <a:pt x="14096" y="345773"/>
                  <a:pt x="12097" y="347772"/>
                </a:cubicBezTo>
                <a:lnTo>
                  <a:pt x="9099" y="350770"/>
                </a:lnTo>
              </a:path>
            </a:pathLst>
          </a:cu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8"/>
          <p:cNvGrpSpPr/>
          <p:nvPr/>
        </p:nvGrpSpPr>
        <p:grpSpPr>
          <a:xfrm>
            <a:off x="4518035" y="1391589"/>
            <a:ext cx="302802" cy="455701"/>
            <a:chOff x="4518035" y="3363264"/>
            <a:chExt cx="302802" cy="455701"/>
          </a:xfrm>
        </p:grpSpPr>
        <p:sp>
          <p:nvSpPr>
            <p:cNvPr id="145" name="Google Shape;145;p8"/>
            <p:cNvSpPr/>
            <p:nvPr/>
          </p:nvSpPr>
          <p:spPr>
            <a:xfrm>
              <a:off x="4518035" y="3363264"/>
              <a:ext cx="50967" cy="116923"/>
            </a:xfrm>
            <a:custGeom>
              <a:rect b="b" l="l" r="r" t="t"/>
              <a:pathLst>
                <a:path extrusionOk="0" h="116923" w="50967">
                  <a:moveTo>
                    <a:pt x="50967" y="0"/>
                  </a:moveTo>
                  <a:lnTo>
                    <a:pt x="0" y="116923"/>
                  </a:ln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563006" y="3374981"/>
              <a:ext cx="257831" cy="443984"/>
            </a:xfrm>
            <a:custGeom>
              <a:rect b="b" l="l" r="r" t="t"/>
              <a:pathLst>
                <a:path extrusionOk="0" h="443984" w="257831">
                  <a:moveTo>
                    <a:pt x="0" y="3273"/>
                  </a:moveTo>
                  <a:cubicBezTo>
                    <a:pt x="126257" y="4913"/>
                    <a:pt x="169807" y="-9739"/>
                    <a:pt x="257831" y="12267"/>
                  </a:cubicBezTo>
                  <a:cubicBezTo>
                    <a:pt x="255832" y="18263"/>
                    <a:pt x="253075" y="24057"/>
                    <a:pt x="251835" y="30255"/>
                  </a:cubicBezTo>
                  <a:cubicBezTo>
                    <a:pt x="250836" y="35252"/>
                    <a:pt x="251459" y="40876"/>
                    <a:pt x="248837" y="45245"/>
                  </a:cubicBezTo>
                  <a:cubicBezTo>
                    <a:pt x="245201" y="51305"/>
                    <a:pt x="233846" y="60236"/>
                    <a:pt x="233846" y="60236"/>
                  </a:cubicBezTo>
                  <a:cubicBezTo>
                    <a:pt x="232847" y="64233"/>
                    <a:pt x="232471" y="68441"/>
                    <a:pt x="230848" y="72228"/>
                  </a:cubicBezTo>
                  <a:cubicBezTo>
                    <a:pt x="229429" y="75540"/>
                    <a:pt x="226946" y="78290"/>
                    <a:pt x="224852" y="81222"/>
                  </a:cubicBezTo>
                  <a:cubicBezTo>
                    <a:pt x="221948" y="85288"/>
                    <a:pt x="218762" y="89148"/>
                    <a:pt x="215858" y="93214"/>
                  </a:cubicBezTo>
                  <a:cubicBezTo>
                    <a:pt x="213764" y="96146"/>
                    <a:pt x="211956" y="99276"/>
                    <a:pt x="209862" y="102208"/>
                  </a:cubicBezTo>
                  <a:cubicBezTo>
                    <a:pt x="206958" y="106274"/>
                    <a:pt x="203439" y="109915"/>
                    <a:pt x="200868" y="114200"/>
                  </a:cubicBezTo>
                  <a:cubicBezTo>
                    <a:pt x="197419" y="119948"/>
                    <a:pt x="195427" y="126503"/>
                    <a:pt x="191874" y="132188"/>
                  </a:cubicBezTo>
                  <a:cubicBezTo>
                    <a:pt x="190376" y="134585"/>
                    <a:pt x="187644" y="135978"/>
                    <a:pt x="185878" y="138185"/>
                  </a:cubicBezTo>
                  <a:cubicBezTo>
                    <a:pt x="169188" y="159049"/>
                    <a:pt x="192246" y="134815"/>
                    <a:pt x="170888" y="156173"/>
                  </a:cubicBezTo>
                  <a:cubicBezTo>
                    <a:pt x="169889" y="159171"/>
                    <a:pt x="169425" y="162405"/>
                    <a:pt x="167890" y="165167"/>
                  </a:cubicBezTo>
                  <a:cubicBezTo>
                    <a:pt x="164390" y="171466"/>
                    <a:pt x="158574" y="176464"/>
                    <a:pt x="155898" y="183155"/>
                  </a:cubicBezTo>
                  <a:cubicBezTo>
                    <a:pt x="148564" y="201491"/>
                    <a:pt x="152888" y="193667"/>
                    <a:pt x="143905" y="207139"/>
                  </a:cubicBezTo>
                  <a:cubicBezTo>
                    <a:pt x="140907" y="216133"/>
                    <a:pt x="140170" y="226233"/>
                    <a:pt x="134911" y="234122"/>
                  </a:cubicBezTo>
                  <a:cubicBezTo>
                    <a:pt x="132912" y="237120"/>
                    <a:pt x="130526" y="239893"/>
                    <a:pt x="128915" y="243116"/>
                  </a:cubicBezTo>
                  <a:cubicBezTo>
                    <a:pt x="123081" y="254784"/>
                    <a:pt x="128682" y="250654"/>
                    <a:pt x="122919" y="264102"/>
                  </a:cubicBezTo>
                  <a:cubicBezTo>
                    <a:pt x="121500" y="267414"/>
                    <a:pt x="118711" y="269968"/>
                    <a:pt x="116923" y="273096"/>
                  </a:cubicBezTo>
                  <a:cubicBezTo>
                    <a:pt x="114706" y="276976"/>
                    <a:pt x="112496" y="280903"/>
                    <a:pt x="110927" y="285088"/>
                  </a:cubicBezTo>
                  <a:cubicBezTo>
                    <a:pt x="109480" y="288946"/>
                    <a:pt x="109376" y="293222"/>
                    <a:pt x="107929" y="297080"/>
                  </a:cubicBezTo>
                  <a:cubicBezTo>
                    <a:pt x="106360" y="301265"/>
                    <a:pt x="103748" y="304988"/>
                    <a:pt x="101933" y="309072"/>
                  </a:cubicBezTo>
                  <a:cubicBezTo>
                    <a:pt x="93664" y="327678"/>
                    <a:pt x="97811" y="319003"/>
                    <a:pt x="92939" y="336055"/>
                  </a:cubicBezTo>
                  <a:cubicBezTo>
                    <a:pt x="92071" y="339094"/>
                    <a:pt x="90809" y="342010"/>
                    <a:pt x="89941" y="345049"/>
                  </a:cubicBezTo>
                  <a:cubicBezTo>
                    <a:pt x="88809" y="349011"/>
                    <a:pt x="88786" y="353356"/>
                    <a:pt x="86943" y="357041"/>
                  </a:cubicBezTo>
                  <a:cubicBezTo>
                    <a:pt x="84708" y="361510"/>
                    <a:pt x="80947" y="365036"/>
                    <a:pt x="77949" y="369033"/>
                  </a:cubicBezTo>
                  <a:cubicBezTo>
                    <a:pt x="76950" y="372031"/>
                    <a:pt x="75819" y="374988"/>
                    <a:pt x="74951" y="378027"/>
                  </a:cubicBezTo>
                  <a:cubicBezTo>
                    <a:pt x="73819" y="381989"/>
                    <a:pt x="73576" y="386232"/>
                    <a:pt x="71953" y="390019"/>
                  </a:cubicBezTo>
                  <a:cubicBezTo>
                    <a:pt x="70534" y="393331"/>
                    <a:pt x="67956" y="396015"/>
                    <a:pt x="65957" y="399013"/>
                  </a:cubicBezTo>
                  <a:cubicBezTo>
                    <a:pt x="64958" y="405009"/>
                    <a:pt x="64046" y="411021"/>
                    <a:pt x="62959" y="417002"/>
                  </a:cubicBezTo>
                  <a:cubicBezTo>
                    <a:pt x="62047" y="422015"/>
                    <a:pt x="60524" y="426928"/>
                    <a:pt x="59961" y="431992"/>
                  </a:cubicBezTo>
                  <a:cubicBezTo>
                    <a:pt x="59520" y="435965"/>
                    <a:pt x="59961" y="439987"/>
                    <a:pt x="59961" y="443984"/>
                  </a:cubicBez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8"/>
          <p:cNvSpPr/>
          <p:nvPr/>
        </p:nvSpPr>
        <p:spPr>
          <a:xfrm>
            <a:off x="4056390" y="1986196"/>
            <a:ext cx="607641" cy="178809"/>
          </a:xfrm>
          <a:custGeom>
            <a:rect b="b" l="l" r="r" t="t"/>
            <a:pathLst>
              <a:path extrusionOk="0" h="178809" w="717582">
                <a:moveTo>
                  <a:pt x="0" y="34630"/>
                </a:moveTo>
                <a:cubicBezTo>
                  <a:pt x="20236" y="46012"/>
                  <a:pt x="39941" y="58393"/>
                  <a:pt x="60707" y="68777"/>
                </a:cubicBezTo>
                <a:cubicBezTo>
                  <a:pt x="65766" y="71307"/>
                  <a:pt x="71034" y="73456"/>
                  <a:pt x="75884" y="76366"/>
                </a:cubicBezTo>
                <a:cubicBezTo>
                  <a:pt x="83704" y="81058"/>
                  <a:pt x="91353" y="86071"/>
                  <a:pt x="98649" y="91543"/>
                </a:cubicBezTo>
                <a:cubicBezTo>
                  <a:pt x="116607" y="105012"/>
                  <a:pt x="125257" y="114327"/>
                  <a:pt x="144179" y="121896"/>
                </a:cubicBezTo>
                <a:cubicBezTo>
                  <a:pt x="151606" y="124867"/>
                  <a:pt x="159356" y="126955"/>
                  <a:pt x="166944" y="129484"/>
                </a:cubicBezTo>
                <a:cubicBezTo>
                  <a:pt x="166948" y="129485"/>
                  <a:pt x="189704" y="137072"/>
                  <a:pt x="189709" y="137073"/>
                </a:cubicBezTo>
                <a:cubicBezTo>
                  <a:pt x="197297" y="138338"/>
                  <a:pt x="204823" y="140062"/>
                  <a:pt x="212474" y="140867"/>
                </a:cubicBezTo>
                <a:cubicBezTo>
                  <a:pt x="228874" y="142593"/>
                  <a:pt x="245357" y="143396"/>
                  <a:pt x="261799" y="144661"/>
                </a:cubicBezTo>
                <a:cubicBezTo>
                  <a:pt x="331589" y="167922"/>
                  <a:pt x="275908" y="150859"/>
                  <a:pt x="459097" y="140867"/>
                </a:cubicBezTo>
                <a:cubicBezTo>
                  <a:pt x="465771" y="140503"/>
                  <a:pt x="493139" y="134818"/>
                  <a:pt x="500833" y="133279"/>
                </a:cubicBezTo>
                <a:cubicBezTo>
                  <a:pt x="513889" y="124575"/>
                  <a:pt x="513947" y="123407"/>
                  <a:pt x="531187" y="118102"/>
                </a:cubicBezTo>
                <a:cubicBezTo>
                  <a:pt x="541155" y="115035"/>
                  <a:pt x="561540" y="110513"/>
                  <a:pt x="561540" y="110513"/>
                </a:cubicBezTo>
                <a:cubicBezTo>
                  <a:pt x="569128" y="105454"/>
                  <a:pt x="577856" y="101786"/>
                  <a:pt x="584305" y="95337"/>
                </a:cubicBezTo>
                <a:cubicBezTo>
                  <a:pt x="589364" y="90278"/>
                  <a:pt x="593246" y="83668"/>
                  <a:pt x="599482" y="80160"/>
                </a:cubicBezTo>
                <a:cubicBezTo>
                  <a:pt x="630254" y="62851"/>
                  <a:pt x="637013" y="62789"/>
                  <a:pt x="663983" y="57395"/>
                </a:cubicBezTo>
                <a:cubicBezTo>
                  <a:pt x="670307" y="52336"/>
                  <a:pt x="675875" y="46151"/>
                  <a:pt x="682954" y="42218"/>
                </a:cubicBezTo>
                <a:cubicBezTo>
                  <a:pt x="687512" y="39686"/>
                  <a:pt x="693792" y="41317"/>
                  <a:pt x="698131" y="38424"/>
                </a:cubicBezTo>
                <a:cubicBezTo>
                  <a:pt x="701925" y="35894"/>
                  <a:pt x="702870" y="30602"/>
                  <a:pt x="705719" y="27041"/>
                </a:cubicBezTo>
                <a:cubicBezTo>
                  <a:pt x="707954" y="24248"/>
                  <a:pt x="710778" y="21982"/>
                  <a:pt x="713308" y="19453"/>
                </a:cubicBezTo>
                <a:cubicBezTo>
                  <a:pt x="714573" y="14394"/>
                  <a:pt x="719039" y="9118"/>
                  <a:pt x="717102" y="4276"/>
                </a:cubicBezTo>
                <a:cubicBezTo>
                  <a:pt x="713470" y="-4804"/>
                  <a:pt x="697969" y="3238"/>
                  <a:pt x="694337" y="4276"/>
                </a:cubicBezTo>
                <a:cubicBezTo>
                  <a:pt x="688657" y="5899"/>
                  <a:pt x="673847" y="8830"/>
                  <a:pt x="667777" y="11865"/>
                </a:cubicBezTo>
                <a:cubicBezTo>
                  <a:pt x="645608" y="22950"/>
                  <a:pt x="667263" y="16890"/>
                  <a:pt x="645012" y="23247"/>
                </a:cubicBezTo>
                <a:cubicBezTo>
                  <a:pt x="622794" y="29594"/>
                  <a:pt x="622131" y="27811"/>
                  <a:pt x="591894" y="30835"/>
                </a:cubicBezTo>
                <a:cubicBezTo>
                  <a:pt x="588100" y="32100"/>
                  <a:pt x="584088" y="32841"/>
                  <a:pt x="580511" y="34630"/>
                </a:cubicBezTo>
                <a:cubicBezTo>
                  <a:pt x="576432" y="36669"/>
                  <a:pt x="573642" y="41573"/>
                  <a:pt x="569128" y="42218"/>
                </a:cubicBezTo>
                <a:cubicBezTo>
                  <a:pt x="563966" y="42955"/>
                  <a:pt x="559011" y="39689"/>
                  <a:pt x="553952" y="38424"/>
                </a:cubicBezTo>
                <a:cubicBezTo>
                  <a:pt x="612698" y="18840"/>
                  <a:pt x="552016" y="41288"/>
                  <a:pt x="588099" y="23247"/>
                </a:cubicBezTo>
                <a:cubicBezTo>
                  <a:pt x="594163" y="20215"/>
                  <a:pt x="608987" y="17280"/>
                  <a:pt x="614659" y="15659"/>
                </a:cubicBezTo>
                <a:cubicBezTo>
                  <a:pt x="618504" y="14560"/>
                  <a:pt x="622057" y="12211"/>
                  <a:pt x="626041" y="11865"/>
                </a:cubicBezTo>
                <a:cubicBezTo>
                  <a:pt x="651272" y="9671"/>
                  <a:pt x="676630" y="9335"/>
                  <a:pt x="701925" y="8070"/>
                </a:cubicBezTo>
                <a:cubicBezTo>
                  <a:pt x="711618" y="37152"/>
                  <a:pt x="701925" y="3088"/>
                  <a:pt x="701925" y="64983"/>
                </a:cubicBezTo>
                <a:cubicBezTo>
                  <a:pt x="701925" y="102946"/>
                  <a:pt x="705719" y="140846"/>
                  <a:pt x="705719" y="178809"/>
                </a:cubicBezTo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8"/>
          <p:cNvGrpSpPr/>
          <p:nvPr/>
        </p:nvGrpSpPr>
        <p:grpSpPr>
          <a:xfrm>
            <a:off x="4759272" y="1367605"/>
            <a:ext cx="757108" cy="788132"/>
            <a:chOff x="4759272" y="3339280"/>
            <a:chExt cx="757108" cy="788132"/>
          </a:xfrm>
        </p:grpSpPr>
        <p:sp>
          <p:nvSpPr>
            <p:cNvPr id="149" name="Google Shape;149;p8"/>
            <p:cNvSpPr/>
            <p:nvPr/>
          </p:nvSpPr>
          <p:spPr>
            <a:xfrm>
              <a:off x="5147622" y="3339280"/>
              <a:ext cx="368758" cy="404798"/>
            </a:xfrm>
            <a:custGeom>
              <a:rect b="b" l="l" r="r" t="t"/>
              <a:pathLst>
                <a:path extrusionOk="0" h="404798" w="368758">
                  <a:moveTo>
                    <a:pt x="269823" y="131913"/>
                  </a:moveTo>
                  <a:cubicBezTo>
                    <a:pt x="273820" y="122919"/>
                    <a:pt x="279364" y="114463"/>
                    <a:pt x="281815" y="104931"/>
                  </a:cubicBezTo>
                  <a:cubicBezTo>
                    <a:pt x="321637" y="-49928"/>
                    <a:pt x="293591" y="26616"/>
                    <a:pt x="59961" y="0"/>
                  </a:cubicBezTo>
                  <a:cubicBezTo>
                    <a:pt x="51966" y="999"/>
                    <a:pt x="43549" y="245"/>
                    <a:pt x="35977" y="2998"/>
                  </a:cubicBezTo>
                  <a:cubicBezTo>
                    <a:pt x="31992" y="4447"/>
                    <a:pt x="30511" y="9640"/>
                    <a:pt x="26983" y="11992"/>
                  </a:cubicBezTo>
                  <a:cubicBezTo>
                    <a:pt x="24353" y="13745"/>
                    <a:pt x="20986" y="13991"/>
                    <a:pt x="17988" y="14990"/>
                  </a:cubicBezTo>
                  <a:cubicBezTo>
                    <a:pt x="10360" y="37874"/>
                    <a:pt x="8732" y="39076"/>
                    <a:pt x="17988" y="77948"/>
                  </a:cubicBezTo>
                  <a:cubicBezTo>
                    <a:pt x="19145" y="82809"/>
                    <a:pt x="25983" y="83945"/>
                    <a:pt x="29981" y="86943"/>
                  </a:cubicBezTo>
                  <a:cubicBezTo>
                    <a:pt x="35250" y="102749"/>
                    <a:pt x="29497" y="89960"/>
                    <a:pt x="41973" y="104931"/>
                  </a:cubicBezTo>
                  <a:cubicBezTo>
                    <a:pt x="44280" y="107699"/>
                    <a:pt x="45421" y="111377"/>
                    <a:pt x="47969" y="113925"/>
                  </a:cubicBezTo>
                  <a:cubicBezTo>
                    <a:pt x="55171" y="121127"/>
                    <a:pt x="57423" y="119261"/>
                    <a:pt x="65957" y="122919"/>
                  </a:cubicBezTo>
                  <a:cubicBezTo>
                    <a:pt x="70065" y="124679"/>
                    <a:pt x="73841" y="127155"/>
                    <a:pt x="77949" y="128915"/>
                  </a:cubicBezTo>
                  <a:cubicBezTo>
                    <a:pt x="83970" y="131496"/>
                    <a:pt x="92850" y="133390"/>
                    <a:pt x="98935" y="134911"/>
                  </a:cubicBezTo>
                  <a:cubicBezTo>
                    <a:pt x="101933" y="136910"/>
                    <a:pt x="105381" y="138359"/>
                    <a:pt x="107929" y="140907"/>
                  </a:cubicBezTo>
                  <a:cubicBezTo>
                    <a:pt x="114815" y="147792"/>
                    <a:pt x="113100" y="153985"/>
                    <a:pt x="122920" y="158895"/>
                  </a:cubicBezTo>
                  <a:cubicBezTo>
                    <a:pt x="127478" y="161174"/>
                    <a:pt x="133029" y="160429"/>
                    <a:pt x="137910" y="161893"/>
                  </a:cubicBezTo>
                  <a:cubicBezTo>
                    <a:pt x="143065" y="163439"/>
                    <a:pt x="147903" y="165890"/>
                    <a:pt x="152900" y="167889"/>
                  </a:cubicBezTo>
                  <a:cubicBezTo>
                    <a:pt x="154899" y="169888"/>
                    <a:pt x="157086" y="171714"/>
                    <a:pt x="158896" y="173886"/>
                  </a:cubicBezTo>
                  <a:cubicBezTo>
                    <a:pt x="162095" y="177725"/>
                    <a:pt x="164096" y="182626"/>
                    <a:pt x="167890" y="185878"/>
                  </a:cubicBezTo>
                  <a:cubicBezTo>
                    <a:pt x="171283" y="188786"/>
                    <a:pt x="175885" y="189875"/>
                    <a:pt x="179882" y="191874"/>
                  </a:cubicBezTo>
                  <a:cubicBezTo>
                    <a:pt x="197066" y="217650"/>
                    <a:pt x="174185" y="187316"/>
                    <a:pt x="194872" y="203866"/>
                  </a:cubicBezTo>
                  <a:cubicBezTo>
                    <a:pt x="197686" y="206117"/>
                    <a:pt x="198617" y="210047"/>
                    <a:pt x="200868" y="212860"/>
                  </a:cubicBezTo>
                  <a:cubicBezTo>
                    <a:pt x="205749" y="218961"/>
                    <a:pt x="209183" y="220401"/>
                    <a:pt x="215859" y="224852"/>
                  </a:cubicBezTo>
                  <a:cubicBezTo>
                    <a:pt x="220142" y="235560"/>
                    <a:pt x="222249" y="242031"/>
                    <a:pt x="227851" y="251834"/>
                  </a:cubicBezTo>
                  <a:cubicBezTo>
                    <a:pt x="232623" y="260185"/>
                    <a:pt x="240074" y="268612"/>
                    <a:pt x="245839" y="275819"/>
                  </a:cubicBezTo>
                  <a:cubicBezTo>
                    <a:pt x="246414" y="279272"/>
                    <a:pt x="250514" y="309635"/>
                    <a:pt x="254833" y="311795"/>
                  </a:cubicBezTo>
                  <a:lnTo>
                    <a:pt x="266825" y="317791"/>
                  </a:lnTo>
                  <a:cubicBezTo>
                    <a:pt x="265826" y="332781"/>
                    <a:pt x="266170" y="347922"/>
                    <a:pt x="263827" y="362762"/>
                  </a:cubicBezTo>
                  <a:cubicBezTo>
                    <a:pt x="261387" y="378215"/>
                    <a:pt x="258557" y="372892"/>
                    <a:pt x="248837" y="377752"/>
                  </a:cubicBezTo>
                  <a:cubicBezTo>
                    <a:pt x="245614" y="379363"/>
                    <a:pt x="243155" y="382329"/>
                    <a:pt x="239843" y="383748"/>
                  </a:cubicBezTo>
                  <a:cubicBezTo>
                    <a:pt x="236056" y="385371"/>
                    <a:pt x="231873" y="385852"/>
                    <a:pt x="227851" y="386746"/>
                  </a:cubicBezTo>
                  <a:cubicBezTo>
                    <a:pt x="193584" y="394361"/>
                    <a:pt x="230125" y="385428"/>
                    <a:pt x="200868" y="392742"/>
                  </a:cubicBezTo>
                  <a:cubicBezTo>
                    <a:pt x="160590" y="412881"/>
                    <a:pt x="184307" y="403391"/>
                    <a:pt x="89941" y="395740"/>
                  </a:cubicBezTo>
                  <a:cubicBezTo>
                    <a:pt x="82307" y="395121"/>
                    <a:pt x="71655" y="383915"/>
                    <a:pt x="65957" y="380750"/>
                  </a:cubicBezTo>
                  <a:cubicBezTo>
                    <a:pt x="61253" y="378136"/>
                    <a:pt x="55964" y="376753"/>
                    <a:pt x="50967" y="374754"/>
                  </a:cubicBezTo>
                  <a:lnTo>
                    <a:pt x="32979" y="356766"/>
                  </a:lnTo>
                  <a:cubicBezTo>
                    <a:pt x="30980" y="354767"/>
                    <a:pt x="28551" y="353121"/>
                    <a:pt x="26983" y="350769"/>
                  </a:cubicBezTo>
                  <a:cubicBezTo>
                    <a:pt x="24984" y="347771"/>
                    <a:pt x="22599" y="344998"/>
                    <a:pt x="20987" y="341775"/>
                  </a:cubicBezTo>
                  <a:cubicBezTo>
                    <a:pt x="19574" y="338948"/>
                    <a:pt x="19741" y="335410"/>
                    <a:pt x="17988" y="332781"/>
                  </a:cubicBezTo>
                  <a:cubicBezTo>
                    <a:pt x="15636" y="329253"/>
                    <a:pt x="11992" y="326785"/>
                    <a:pt x="8994" y="323787"/>
                  </a:cubicBezTo>
                  <a:cubicBezTo>
                    <a:pt x="7995" y="319790"/>
                    <a:pt x="7128" y="315757"/>
                    <a:pt x="5996" y="311795"/>
                  </a:cubicBezTo>
                  <a:cubicBezTo>
                    <a:pt x="5128" y="308756"/>
                    <a:pt x="3764" y="305867"/>
                    <a:pt x="2998" y="302801"/>
                  </a:cubicBezTo>
                  <a:cubicBezTo>
                    <a:pt x="1762" y="297858"/>
                    <a:pt x="999" y="292808"/>
                    <a:pt x="0" y="287811"/>
                  </a:cubicBezTo>
                  <a:cubicBezTo>
                    <a:pt x="999" y="268823"/>
                    <a:pt x="-731" y="249493"/>
                    <a:pt x="2998" y="230848"/>
                  </a:cubicBezTo>
                  <a:cubicBezTo>
                    <a:pt x="3780" y="226937"/>
                    <a:pt x="23594" y="201259"/>
                    <a:pt x="26983" y="197870"/>
                  </a:cubicBezTo>
                  <a:cubicBezTo>
                    <a:pt x="29531" y="195322"/>
                    <a:pt x="32979" y="193873"/>
                    <a:pt x="35977" y="191874"/>
                  </a:cubicBezTo>
                  <a:cubicBezTo>
                    <a:pt x="46205" y="176532"/>
                    <a:pt x="36576" y="187753"/>
                    <a:pt x="53965" y="176884"/>
                  </a:cubicBezTo>
                  <a:cubicBezTo>
                    <a:pt x="58202" y="174236"/>
                    <a:pt x="61318" y="169745"/>
                    <a:pt x="65957" y="167889"/>
                  </a:cubicBezTo>
                  <a:cubicBezTo>
                    <a:pt x="69886" y="166317"/>
                    <a:pt x="107081" y="161999"/>
                    <a:pt x="107929" y="161893"/>
                  </a:cubicBezTo>
                  <a:cubicBezTo>
                    <a:pt x="112926" y="159894"/>
                    <a:pt x="117814" y="157599"/>
                    <a:pt x="122920" y="155897"/>
                  </a:cubicBezTo>
                  <a:cubicBezTo>
                    <a:pt x="126829" y="154594"/>
                    <a:pt x="130937" y="153983"/>
                    <a:pt x="134912" y="152899"/>
                  </a:cubicBezTo>
                  <a:cubicBezTo>
                    <a:pt x="165028" y="144685"/>
                    <a:pt x="145977" y="148557"/>
                    <a:pt x="173886" y="143905"/>
                  </a:cubicBezTo>
                  <a:cubicBezTo>
                    <a:pt x="183880" y="139908"/>
                    <a:pt x="193518" y="134870"/>
                    <a:pt x="203867" y="131913"/>
                  </a:cubicBezTo>
                  <a:cubicBezTo>
                    <a:pt x="214610" y="128844"/>
                    <a:pt x="226575" y="130318"/>
                    <a:pt x="236845" y="125917"/>
                  </a:cubicBezTo>
                  <a:cubicBezTo>
                    <a:pt x="248057" y="121112"/>
                    <a:pt x="255253" y="108788"/>
                    <a:pt x="266825" y="104931"/>
                  </a:cubicBezTo>
                  <a:cubicBezTo>
                    <a:pt x="285296" y="98774"/>
                    <a:pt x="266490" y="104447"/>
                    <a:pt x="296806" y="98935"/>
                  </a:cubicBezTo>
                  <a:cubicBezTo>
                    <a:pt x="300860" y="98198"/>
                    <a:pt x="304776" y="96831"/>
                    <a:pt x="308798" y="95937"/>
                  </a:cubicBezTo>
                  <a:cubicBezTo>
                    <a:pt x="313772" y="94832"/>
                    <a:pt x="318791" y="93938"/>
                    <a:pt x="323788" y="92939"/>
                  </a:cubicBezTo>
                  <a:cubicBezTo>
                    <a:pt x="326786" y="90940"/>
                    <a:pt x="329396" y="88174"/>
                    <a:pt x="332782" y="86943"/>
                  </a:cubicBezTo>
                  <a:cubicBezTo>
                    <a:pt x="340527" y="84127"/>
                    <a:pt x="356766" y="80946"/>
                    <a:pt x="356766" y="80946"/>
                  </a:cubicBezTo>
                  <a:cubicBezTo>
                    <a:pt x="366591" y="74396"/>
                    <a:pt x="362157" y="74950"/>
                    <a:pt x="368758" y="74950"/>
                  </a:cubicBez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4759272" y="3948603"/>
              <a:ext cx="607641" cy="178809"/>
            </a:xfrm>
            <a:custGeom>
              <a:rect b="b" l="l" r="r" t="t"/>
              <a:pathLst>
                <a:path extrusionOk="0" h="178809" w="717582">
                  <a:moveTo>
                    <a:pt x="0" y="34630"/>
                  </a:moveTo>
                  <a:cubicBezTo>
                    <a:pt x="20236" y="46012"/>
                    <a:pt x="39941" y="58393"/>
                    <a:pt x="60707" y="68777"/>
                  </a:cubicBezTo>
                  <a:cubicBezTo>
                    <a:pt x="65766" y="71307"/>
                    <a:pt x="71034" y="73456"/>
                    <a:pt x="75884" y="76366"/>
                  </a:cubicBezTo>
                  <a:cubicBezTo>
                    <a:pt x="83704" y="81058"/>
                    <a:pt x="91353" y="86071"/>
                    <a:pt x="98649" y="91543"/>
                  </a:cubicBezTo>
                  <a:cubicBezTo>
                    <a:pt x="116607" y="105012"/>
                    <a:pt x="125257" y="114327"/>
                    <a:pt x="144179" y="121896"/>
                  </a:cubicBezTo>
                  <a:cubicBezTo>
                    <a:pt x="151606" y="124867"/>
                    <a:pt x="159356" y="126955"/>
                    <a:pt x="166944" y="129484"/>
                  </a:cubicBezTo>
                  <a:cubicBezTo>
                    <a:pt x="166948" y="129485"/>
                    <a:pt x="189704" y="137072"/>
                    <a:pt x="189709" y="137073"/>
                  </a:cubicBezTo>
                  <a:cubicBezTo>
                    <a:pt x="197297" y="138338"/>
                    <a:pt x="204823" y="140062"/>
                    <a:pt x="212474" y="140867"/>
                  </a:cubicBezTo>
                  <a:cubicBezTo>
                    <a:pt x="228874" y="142593"/>
                    <a:pt x="245357" y="143396"/>
                    <a:pt x="261799" y="144661"/>
                  </a:cubicBezTo>
                  <a:cubicBezTo>
                    <a:pt x="331589" y="167922"/>
                    <a:pt x="275908" y="150859"/>
                    <a:pt x="459097" y="140867"/>
                  </a:cubicBezTo>
                  <a:cubicBezTo>
                    <a:pt x="465771" y="140503"/>
                    <a:pt x="493139" y="134818"/>
                    <a:pt x="500833" y="133279"/>
                  </a:cubicBezTo>
                  <a:cubicBezTo>
                    <a:pt x="513889" y="124575"/>
                    <a:pt x="513947" y="123407"/>
                    <a:pt x="531187" y="118102"/>
                  </a:cubicBezTo>
                  <a:cubicBezTo>
                    <a:pt x="541155" y="115035"/>
                    <a:pt x="561540" y="110513"/>
                    <a:pt x="561540" y="110513"/>
                  </a:cubicBezTo>
                  <a:cubicBezTo>
                    <a:pt x="569128" y="105454"/>
                    <a:pt x="577856" y="101786"/>
                    <a:pt x="584305" y="95337"/>
                  </a:cubicBezTo>
                  <a:cubicBezTo>
                    <a:pt x="589364" y="90278"/>
                    <a:pt x="593246" y="83668"/>
                    <a:pt x="599482" y="80160"/>
                  </a:cubicBezTo>
                  <a:cubicBezTo>
                    <a:pt x="630254" y="62851"/>
                    <a:pt x="637013" y="62789"/>
                    <a:pt x="663983" y="57395"/>
                  </a:cubicBezTo>
                  <a:cubicBezTo>
                    <a:pt x="670307" y="52336"/>
                    <a:pt x="675875" y="46151"/>
                    <a:pt x="682954" y="42218"/>
                  </a:cubicBezTo>
                  <a:cubicBezTo>
                    <a:pt x="687512" y="39686"/>
                    <a:pt x="693792" y="41317"/>
                    <a:pt x="698131" y="38424"/>
                  </a:cubicBezTo>
                  <a:cubicBezTo>
                    <a:pt x="701925" y="35894"/>
                    <a:pt x="702870" y="30602"/>
                    <a:pt x="705719" y="27041"/>
                  </a:cubicBezTo>
                  <a:cubicBezTo>
                    <a:pt x="707954" y="24248"/>
                    <a:pt x="710778" y="21982"/>
                    <a:pt x="713308" y="19453"/>
                  </a:cubicBezTo>
                  <a:cubicBezTo>
                    <a:pt x="714573" y="14394"/>
                    <a:pt x="719039" y="9118"/>
                    <a:pt x="717102" y="4276"/>
                  </a:cubicBezTo>
                  <a:cubicBezTo>
                    <a:pt x="713470" y="-4804"/>
                    <a:pt x="697969" y="3238"/>
                    <a:pt x="694337" y="4276"/>
                  </a:cubicBezTo>
                  <a:cubicBezTo>
                    <a:pt x="688657" y="5899"/>
                    <a:pt x="673847" y="8830"/>
                    <a:pt x="667777" y="11865"/>
                  </a:cubicBezTo>
                  <a:cubicBezTo>
                    <a:pt x="645608" y="22950"/>
                    <a:pt x="667263" y="16890"/>
                    <a:pt x="645012" y="23247"/>
                  </a:cubicBezTo>
                  <a:cubicBezTo>
                    <a:pt x="622794" y="29594"/>
                    <a:pt x="622131" y="27811"/>
                    <a:pt x="591894" y="30835"/>
                  </a:cubicBezTo>
                  <a:cubicBezTo>
                    <a:pt x="588100" y="32100"/>
                    <a:pt x="584088" y="32841"/>
                    <a:pt x="580511" y="34630"/>
                  </a:cubicBezTo>
                  <a:cubicBezTo>
                    <a:pt x="576432" y="36669"/>
                    <a:pt x="573642" y="41573"/>
                    <a:pt x="569128" y="42218"/>
                  </a:cubicBezTo>
                  <a:cubicBezTo>
                    <a:pt x="563966" y="42955"/>
                    <a:pt x="559011" y="39689"/>
                    <a:pt x="553952" y="38424"/>
                  </a:cubicBezTo>
                  <a:cubicBezTo>
                    <a:pt x="612698" y="18840"/>
                    <a:pt x="552016" y="41288"/>
                    <a:pt x="588099" y="23247"/>
                  </a:cubicBezTo>
                  <a:cubicBezTo>
                    <a:pt x="594163" y="20215"/>
                    <a:pt x="608987" y="17280"/>
                    <a:pt x="614659" y="15659"/>
                  </a:cubicBezTo>
                  <a:cubicBezTo>
                    <a:pt x="618504" y="14560"/>
                    <a:pt x="622057" y="12211"/>
                    <a:pt x="626041" y="11865"/>
                  </a:cubicBezTo>
                  <a:cubicBezTo>
                    <a:pt x="651272" y="9671"/>
                    <a:pt x="676630" y="9335"/>
                    <a:pt x="701925" y="8070"/>
                  </a:cubicBezTo>
                  <a:cubicBezTo>
                    <a:pt x="711618" y="37152"/>
                    <a:pt x="701925" y="3088"/>
                    <a:pt x="701925" y="64983"/>
                  </a:cubicBezTo>
                  <a:cubicBezTo>
                    <a:pt x="701925" y="102946"/>
                    <a:pt x="705719" y="140846"/>
                    <a:pt x="705719" y="178809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/>
          <p:nvPr/>
        </p:nvSpPr>
        <p:spPr>
          <a:xfrm>
            <a:off x="3283701" y="1976929"/>
            <a:ext cx="607641" cy="178809"/>
          </a:xfrm>
          <a:custGeom>
            <a:rect b="b" l="l" r="r" t="t"/>
            <a:pathLst>
              <a:path extrusionOk="0" h="178809" w="717582">
                <a:moveTo>
                  <a:pt x="0" y="34630"/>
                </a:moveTo>
                <a:cubicBezTo>
                  <a:pt x="20236" y="46012"/>
                  <a:pt x="39941" y="58393"/>
                  <a:pt x="60707" y="68777"/>
                </a:cubicBezTo>
                <a:cubicBezTo>
                  <a:pt x="65766" y="71307"/>
                  <a:pt x="71034" y="73456"/>
                  <a:pt x="75884" y="76366"/>
                </a:cubicBezTo>
                <a:cubicBezTo>
                  <a:pt x="83704" y="81058"/>
                  <a:pt x="91353" y="86071"/>
                  <a:pt x="98649" y="91543"/>
                </a:cubicBezTo>
                <a:cubicBezTo>
                  <a:pt x="116607" y="105012"/>
                  <a:pt x="125257" y="114327"/>
                  <a:pt x="144179" y="121896"/>
                </a:cubicBezTo>
                <a:cubicBezTo>
                  <a:pt x="151606" y="124867"/>
                  <a:pt x="159356" y="126955"/>
                  <a:pt x="166944" y="129484"/>
                </a:cubicBezTo>
                <a:cubicBezTo>
                  <a:pt x="166948" y="129485"/>
                  <a:pt x="189704" y="137072"/>
                  <a:pt x="189709" y="137073"/>
                </a:cubicBezTo>
                <a:cubicBezTo>
                  <a:pt x="197297" y="138338"/>
                  <a:pt x="204823" y="140062"/>
                  <a:pt x="212474" y="140867"/>
                </a:cubicBezTo>
                <a:cubicBezTo>
                  <a:pt x="228874" y="142593"/>
                  <a:pt x="245357" y="143396"/>
                  <a:pt x="261799" y="144661"/>
                </a:cubicBezTo>
                <a:cubicBezTo>
                  <a:pt x="331589" y="167922"/>
                  <a:pt x="275908" y="150859"/>
                  <a:pt x="459097" y="140867"/>
                </a:cubicBezTo>
                <a:cubicBezTo>
                  <a:pt x="465771" y="140503"/>
                  <a:pt x="493139" y="134818"/>
                  <a:pt x="500833" y="133279"/>
                </a:cubicBezTo>
                <a:cubicBezTo>
                  <a:pt x="513889" y="124575"/>
                  <a:pt x="513947" y="123407"/>
                  <a:pt x="531187" y="118102"/>
                </a:cubicBezTo>
                <a:cubicBezTo>
                  <a:pt x="541155" y="115035"/>
                  <a:pt x="561540" y="110513"/>
                  <a:pt x="561540" y="110513"/>
                </a:cubicBezTo>
                <a:cubicBezTo>
                  <a:pt x="569128" y="105454"/>
                  <a:pt x="577856" y="101786"/>
                  <a:pt x="584305" y="95337"/>
                </a:cubicBezTo>
                <a:cubicBezTo>
                  <a:pt x="589364" y="90278"/>
                  <a:pt x="593246" y="83668"/>
                  <a:pt x="599482" y="80160"/>
                </a:cubicBezTo>
                <a:cubicBezTo>
                  <a:pt x="630254" y="62851"/>
                  <a:pt x="637013" y="62789"/>
                  <a:pt x="663983" y="57395"/>
                </a:cubicBezTo>
                <a:cubicBezTo>
                  <a:pt x="670307" y="52336"/>
                  <a:pt x="675875" y="46151"/>
                  <a:pt x="682954" y="42218"/>
                </a:cubicBezTo>
                <a:cubicBezTo>
                  <a:pt x="687512" y="39686"/>
                  <a:pt x="693792" y="41317"/>
                  <a:pt x="698131" y="38424"/>
                </a:cubicBezTo>
                <a:cubicBezTo>
                  <a:pt x="701925" y="35894"/>
                  <a:pt x="702870" y="30602"/>
                  <a:pt x="705719" y="27041"/>
                </a:cubicBezTo>
                <a:cubicBezTo>
                  <a:pt x="707954" y="24248"/>
                  <a:pt x="710778" y="21982"/>
                  <a:pt x="713308" y="19453"/>
                </a:cubicBezTo>
                <a:cubicBezTo>
                  <a:pt x="714573" y="14394"/>
                  <a:pt x="719039" y="9118"/>
                  <a:pt x="717102" y="4276"/>
                </a:cubicBezTo>
                <a:cubicBezTo>
                  <a:pt x="713470" y="-4804"/>
                  <a:pt x="697969" y="3238"/>
                  <a:pt x="694337" y="4276"/>
                </a:cubicBezTo>
                <a:cubicBezTo>
                  <a:pt x="688657" y="5899"/>
                  <a:pt x="673847" y="8830"/>
                  <a:pt x="667777" y="11865"/>
                </a:cubicBezTo>
                <a:cubicBezTo>
                  <a:pt x="645608" y="22950"/>
                  <a:pt x="667263" y="16890"/>
                  <a:pt x="645012" y="23247"/>
                </a:cubicBezTo>
                <a:cubicBezTo>
                  <a:pt x="622794" y="29594"/>
                  <a:pt x="622131" y="27811"/>
                  <a:pt x="591894" y="30835"/>
                </a:cubicBezTo>
                <a:cubicBezTo>
                  <a:pt x="588100" y="32100"/>
                  <a:pt x="584088" y="32841"/>
                  <a:pt x="580511" y="34630"/>
                </a:cubicBezTo>
                <a:cubicBezTo>
                  <a:pt x="576432" y="36669"/>
                  <a:pt x="573642" y="41573"/>
                  <a:pt x="569128" y="42218"/>
                </a:cubicBezTo>
                <a:cubicBezTo>
                  <a:pt x="563966" y="42955"/>
                  <a:pt x="559011" y="39689"/>
                  <a:pt x="553952" y="38424"/>
                </a:cubicBezTo>
                <a:cubicBezTo>
                  <a:pt x="612698" y="18840"/>
                  <a:pt x="552016" y="41288"/>
                  <a:pt x="588099" y="23247"/>
                </a:cubicBezTo>
                <a:cubicBezTo>
                  <a:pt x="594163" y="20215"/>
                  <a:pt x="608987" y="17280"/>
                  <a:pt x="614659" y="15659"/>
                </a:cubicBezTo>
                <a:cubicBezTo>
                  <a:pt x="618504" y="14560"/>
                  <a:pt x="622057" y="12211"/>
                  <a:pt x="626041" y="11865"/>
                </a:cubicBezTo>
                <a:cubicBezTo>
                  <a:pt x="651272" y="9671"/>
                  <a:pt x="676630" y="9335"/>
                  <a:pt x="701925" y="8070"/>
                </a:cubicBezTo>
                <a:cubicBezTo>
                  <a:pt x="711618" y="37152"/>
                  <a:pt x="701925" y="3088"/>
                  <a:pt x="701925" y="64983"/>
                </a:cubicBezTo>
                <a:cubicBezTo>
                  <a:pt x="701925" y="102946"/>
                  <a:pt x="705719" y="140846"/>
                  <a:pt x="705719" y="178809"/>
                </a:cubicBezTo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8"/>
          <p:cNvGrpSpPr/>
          <p:nvPr/>
        </p:nvGrpSpPr>
        <p:grpSpPr>
          <a:xfrm>
            <a:off x="3172496" y="1422469"/>
            <a:ext cx="377780" cy="390660"/>
            <a:chOff x="3172496" y="3394144"/>
            <a:chExt cx="377780" cy="390660"/>
          </a:xfrm>
        </p:grpSpPr>
        <p:sp>
          <p:nvSpPr>
            <p:cNvPr id="153" name="Google Shape;153;p8"/>
            <p:cNvSpPr/>
            <p:nvPr/>
          </p:nvSpPr>
          <p:spPr>
            <a:xfrm>
              <a:off x="3172496" y="3394144"/>
              <a:ext cx="300507" cy="390660"/>
            </a:xfrm>
            <a:custGeom>
              <a:rect b="b" l="l" r="r" t="t"/>
              <a:pathLst>
                <a:path extrusionOk="0" h="390660" w="300507">
                  <a:moveTo>
                    <a:pt x="137374" y="0"/>
                  </a:moveTo>
                  <a:cubicBezTo>
                    <a:pt x="131650" y="21465"/>
                    <a:pt x="125387" y="42793"/>
                    <a:pt x="120203" y="64395"/>
                  </a:cubicBezTo>
                  <a:cubicBezTo>
                    <a:pt x="116797" y="78585"/>
                    <a:pt x="120733" y="95929"/>
                    <a:pt x="111617" y="107324"/>
                  </a:cubicBezTo>
                  <a:lnTo>
                    <a:pt x="94445" y="128789"/>
                  </a:lnTo>
                  <a:cubicBezTo>
                    <a:pt x="93014" y="137375"/>
                    <a:pt x="92040" y="146050"/>
                    <a:pt x="90152" y="154547"/>
                  </a:cubicBezTo>
                  <a:cubicBezTo>
                    <a:pt x="89170" y="158964"/>
                    <a:pt x="81469" y="166328"/>
                    <a:pt x="85859" y="167426"/>
                  </a:cubicBezTo>
                  <a:cubicBezTo>
                    <a:pt x="93335" y="169295"/>
                    <a:pt x="99959" y="161106"/>
                    <a:pt x="107324" y="158840"/>
                  </a:cubicBezTo>
                  <a:cubicBezTo>
                    <a:pt x="117187" y="155805"/>
                    <a:pt x="149611" y="148041"/>
                    <a:pt x="163132" y="145961"/>
                  </a:cubicBezTo>
                  <a:cubicBezTo>
                    <a:pt x="174535" y="144207"/>
                    <a:pt x="186028" y="143099"/>
                    <a:pt x="197476" y="141668"/>
                  </a:cubicBezTo>
                  <a:cubicBezTo>
                    <a:pt x="207493" y="143099"/>
                    <a:pt x="218132" y="142203"/>
                    <a:pt x="227527" y="145961"/>
                  </a:cubicBezTo>
                  <a:cubicBezTo>
                    <a:pt x="233164" y="148216"/>
                    <a:pt x="235354" y="155472"/>
                    <a:pt x="240405" y="158840"/>
                  </a:cubicBezTo>
                  <a:cubicBezTo>
                    <a:pt x="244170" y="161350"/>
                    <a:pt x="248991" y="161702"/>
                    <a:pt x="253284" y="163133"/>
                  </a:cubicBezTo>
                  <a:cubicBezTo>
                    <a:pt x="254715" y="167426"/>
                    <a:pt x="255067" y="172247"/>
                    <a:pt x="257577" y="176012"/>
                  </a:cubicBezTo>
                  <a:cubicBezTo>
                    <a:pt x="293093" y="229286"/>
                    <a:pt x="250952" y="152613"/>
                    <a:pt x="279042" y="201769"/>
                  </a:cubicBezTo>
                  <a:cubicBezTo>
                    <a:pt x="285637" y="213309"/>
                    <a:pt x="294145" y="232282"/>
                    <a:pt x="296214" y="244699"/>
                  </a:cubicBezTo>
                  <a:lnTo>
                    <a:pt x="300507" y="270457"/>
                  </a:lnTo>
                  <a:cubicBezTo>
                    <a:pt x="297645" y="294784"/>
                    <a:pt x="296504" y="319375"/>
                    <a:pt x="291921" y="343437"/>
                  </a:cubicBezTo>
                  <a:cubicBezTo>
                    <a:pt x="290724" y="349724"/>
                    <a:pt x="287860" y="356084"/>
                    <a:pt x="283335" y="360609"/>
                  </a:cubicBezTo>
                  <a:cubicBezTo>
                    <a:pt x="271035" y="372909"/>
                    <a:pt x="259814" y="377755"/>
                    <a:pt x="244698" y="382074"/>
                  </a:cubicBezTo>
                  <a:cubicBezTo>
                    <a:pt x="239025" y="383695"/>
                    <a:pt x="233200" y="384746"/>
                    <a:pt x="227527" y="386367"/>
                  </a:cubicBezTo>
                  <a:cubicBezTo>
                    <a:pt x="223176" y="387610"/>
                    <a:pt x="218941" y="389229"/>
                    <a:pt x="214648" y="390660"/>
                  </a:cubicBezTo>
                  <a:lnTo>
                    <a:pt x="72980" y="386367"/>
                  </a:lnTo>
                  <a:cubicBezTo>
                    <a:pt x="65893" y="385383"/>
                    <a:pt x="64757" y="374627"/>
                    <a:pt x="60101" y="369195"/>
                  </a:cubicBezTo>
                  <a:cubicBezTo>
                    <a:pt x="56150" y="364585"/>
                    <a:pt x="51173" y="360926"/>
                    <a:pt x="47222" y="356316"/>
                  </a:cubicBezTo>
                  <a:cubicBezTo>
                    <a:pt x="25922" y="331466"/>
                    <a:pt x="44136" y="345673"/>
                    <a:pt x="21465" y="330558"/>
                  </a:cubicBezTo>
                  <a:cubicBezTo>
                    <a:pt x="18603" y="326265"/>
                    <a:pt x="15186" y="322294"/>
                    <a:pt x="12879" y="317679"/>
                  </a:cubicBezTo>
                  <a:cubicBezTo>
                    <a:pt x="10855" y="313632"/>
                    <a:pt x="11301" y="308420"/>
                    <a:pt x="8586" y="304800"/>
                  </a:cubicBezTo>
                  <a:cubicBezTo>
                    <a:pt x="6666" y="302240"/>
                    <a:pt x="2862" y="301938"/>
                    <a:pt x="0" y="300507"/>
                  </a:cubicBez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314163" y="3406634"/>
              <a:ext cx="236113" cy="4682"/>
            </a:xfrm>
            <a:custGeom>
              <a:rect b="b" l="l" r="r" t="t"/>
              <a:pathLst>
                <a:path extrusionOk="0" h="4682" w="236113">
                  <a:moveTo>
                    <a:pt x="0" y="389"/>
                  </a:moveTo>
                  <a:cubicBezTo>
                    <a:pt x="34344" y="1820"/>
                    <a:pt x="68658" y="4682"/>
                    <a:pt x="103031" y="4682"/>
                  </a:cubicBezTo>
                  <a:cubicBezTo>
                    <a:pt x="120263" y="4682"/>
                    <a:pt x="137324" y="945"/>
                    <a:pt x="154547" y="389"/>
                  </a:cubicBezTo>
                  <a:cubicBezTo>
                    <a:pt x="181722" y="-488"/>
                    <a:pt x="208924" y="389"/>
                    <a:pt x="236113" y="389"/>
                  </a:cubicBezTo>
                </a:path>
              </a:pathLst>
            </a:cu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8"/>
          <p:cNvGrpSpPr/>
          <p:nvPr/>
        </p:nvGrpSpPr>
        <p:grpSpPr>
          <a:xfrm>
            <a:off x="42826" y="2347956"/>
            <a:ext cx="12192000" cy="5402919"/>
            <a:chOff x="5906228" y="3946389"/>
            <a:chExt cx="6485064" cy="4034262"/>
          </a:xfrm>
        </p:grpSpPr>
        <p:pic>
          <p:nvPicPr>
            <p:cNvPr id="156" name="Google Shape;156;p8"/>
            <p:cNvPicPr preferRelativeResize="0"/>
            <p:nvPr/>
          </p:nvPicPr>
          <p:blipFill rotWithShape="1">
            <a:blip r:embed="rId4">
              <a:alphaModFix/>
            </a:blip>
            <a:srcRect b="83101" l="0" r="0" t="0"/>
            <a:stretch/>
          </p:blipFill>
          <p:spPr>
            <a:xfrm>
              <a:off x="5906229" y="3946389"/>
              <a:ext cx="6485063" cy="994104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157" name="Google Shape;157;p8"/>
            <p:cNvPicPr preferRelativeResize="0"/>
            <p:nvPr/>
          </p:nvPicPr>
          <p:blipFill rotWithShape="1">
            <a:blip r:embed="rId4">
              <a:alphaModFix/>
            </a:blip>
            <a:srcRect b="26" l="0" r="0" t="48140"/>
            <a:stretch/>
          </p:blipFill>
          <p:spPr>
            <a:xfrm>
              <a:off x="5906228" y="4931518"/>
              <a:ext cx="6485063" cy="3049133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sp>
          <p:nvSpPr>
            <p:cNvPr id="158" name="Google Shape;158;p8"/>
            <p:cNvSpPr/>
            <p:nvPr/>
          </p:nvSpPr>
          <p:spPr>
            <a:xfrm>
              <a:off x="10138410" y="4857750"/>
              <a:ext cx="1783080" cy="117033"/>
            </a:xfrm>
            <a:prstGeom prst="rect">
              <a:avLst/>
            </a:prstGeom>
            <a:solidFill>
              <a:srgbClr val="F9F9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8"/>
          <p:cNvSpPr/>
          <p:nvPr/>
        </p:nvSpPr>
        <p:spPr>
          <a:xfrm>
            <a:off x="1625600" y="2479888"/>
            <a:ext cx="4848419" cy="715321"/>
          </a:xfrm>
          <a:custGeom>
            <a:rect b="b" l="l" r="r" t="t"/>
            <a:pathLst>
              <a:path extrusionOk="0" h="1039575" w="4848419">
                <a:moveTo>
                  <a:pt x="860213" y="873760"/>
                </a:moveTo>
                <a:cubicBezTo>
                  <a:pt x="758613" y="871502"/>
                  <a:pt x="656869" y="872839"/>
                  <a:pt x="555413" y="866986"/>
                </a:cubicBezTo>
                <a:cubicBezTo>
                  <a:pt x="539004" y="866039"/>
                  <a:pt x="524072" y="856884"/>
                  <a:pt x="508000" y="853440"/>
                </a:cubicBezTo>
                <a:cubicBezTo>
                  <a:pt x="477632" y="846932"/>
                  <a:pt x="411298" y="842185"/>
                  <a:pt x="386080" y="839893"/>
                </a:cubicBezTo>
                <a:lnTo>
                  <a:pt x="345440" y="826346"/>
                </a:lnTo>
                <a:cubicBezTo>
                  <a:pt x="338667" y="824088"/>
                  <a:pt x="332188" y="820583"/>
                  <a:pt x="325120" y="819573"/>
                </a:cubicBezTo>
                <a:cubicBezTo>
                  <a:pt x="289575" y="814495"/>
                  <a:pt x="271550" y="812296"/>
                  <a:pt x="237067" y="806026"/>
                </a:cubicBezTo>
                <a:cubicBezTo>
                  <a:pt x="225740" y="803967"/>
                  <a:pt x="214489" y="801511"/>
                  <a:pt x="203200" y="799253"/>
                </a:cubicBezTo>
                <a:cubicBezTo>
                  <a:pt x="196427" y="794737"/>
                  <a:pt x="190362" y="788913"/>
                  <a:pt x="182880" y="785706"/>
                </a:cubicBezTo>
                <a:cubicBezTo>
                  <a:pt x="174324" y="782039"/>
                  <a:pt x="164738" y="781490"/>
                  <a:pt x="155787" y="778933"/>
                </a:cubicBezTo>
                <a:cubicBezTo>
                  <a:pt x="148922" y="776972"/>
                  <a:pt x="142029" y="774972"/>
                  <a:pt x="135467" y="772160"/>
                </a:cubicBezTo>
                <a:cubicBezTo>
                  <a:pt x="85878" y="750908"/>
                  <a:pt x="131232" y="764327"/>
                  <a:pt x="81280" y="751840"/>
                </a:cubicBezTo>
                <a:cubicBezTo>
                  <a:pt x="60092" y="741245"/>
                  <a:pt x="47597" y="738568"/>
                  <a:pt x="33867" y="717973"/>
                </a:cubicBezTo>
                <a:cubicBezTo>
                  <a:pt x="29906" y="712032"/>
                  <a:pt x="30286" y="704039"/>
                  <a:pt x="27093" y="697653"/>
                </a:cubicBezTo>
                <a:cubicBezTo>
                  <a:pt x="23452" y="690372"/>
                  <a:pt x="18062" y="684106"/>
                  <a:pt x="13547" y="677333"/>
                </a:cubicBezTo>
                <a:cubicBezTo>
                  <a:pt x="11289" y="668302"/>
                  <a:pt x="9330" y="659191"/>
                  <a:pt x="6773" y="650240"/>
                </a:cubicBezTo>
                <a:cubicBezTo>
                  <a:pt x="4812" y="643375"/>
                  <a:pt x="0" y="637060"/>
                  <a:pt x="0" y="629920"/>
                </a:cubicBezTo>
                <a:cubicBezTo>
                  <a:pt x="0" y="548609"/>
                  <a:pt x="1242" y="467203"/>
                  <a:pt x="6773" y="386080"/>
                </a:cubicBezTo>
                <a:cubicBezTo>
                  <a:pt x="8039" y="367505"/>
                  <a:pt x="16669" y="350150"/>
                  <a:pt x="20320" y="331893"/>
                </a:cubicBezTo>
                <a:cubicBezTo>
                  <a:pt x="22578" y="320604"/>
                  <a:pt x="23785" y="309053"/>
                  <a:pt x="27093" y="298026"/>
                </a:cubicBezTo>
                <a:cubicBezTo>
                  <a:pt x="36426" y="266915"/>
                  <a:pt x="40827" y="270184"/>
                  <a:pt x="47413" y="243840"/>
                </a:cubicBezTo>
                <a:cubicBezTo>
                  <a:pt x="57435" y="203754"/>
                  <a:pt x="52320" y="193388"/>
                  <a:pt x="74507" y="149013"/>
                </a:cubicBezTo>
                <a:cubicBezTo>
                  <a:pt x="79022" y="139982"/>
                  <a:pt x="81589" y="129677"/>
                  <a:pt x="88053" y="121920"/>
                </a:cubicBezTo>
                <a:cubicBezTo>
                  <a:pt x="93264" y="115666"/>
                  <a:pt x="102192" y="113671"/>
                  <a:pt x="108373" y="108373"/>
                </a:cubicBezTo>
                <a:cubicBezTo>
                  <a:pt x="118070" y="100061"/>
                  <a:pt x="127155" y="90977"/>
                  <a:pt x="135467" y="81280"/>
                </a:cubicBezTo>
                <a:cubicBezTo>
                  <a:pt x="152725" y="61146"/>
                  <a:pt x="141508" y="58161"/>
                  <a:pt x="169333" y="54186"/>
                </a:cubicBezTo>
                <a:cubicBezTo>
                  <a:pt x="209812" y="48403"/>
                  <a:pt x="291253" y="40640"/>
                  <a:pt x="291253" y="40640"/>
                </a:cubicBezTo>
                <a:cubicBezTo>
                  <a:pt x="349089" y="21361"/>
                  <a:pt x="339779" y="20813"/>
                  <a:pt x="419947" y="20320"/>
                </a:cubicBezTo>
                <a:lnTo>
                  <a:pt x="2533227" y="13546"/>
                </a:lnTo>
                <a:cubicBezTo>
                  <a:pt x="2580640" y="11288"/>
                  <a:pt x="2628151" y="10558"/>
                  <a:pt x="2675467" y="6773"/>
                </a:cubicBezTo>
                <a:cubicBezTo>
                  <a:pt x="2684746" y="6031"/>
                  <a:pt x="2693251" y="0"/>
                  <a:pt x="2702560" y="0"/>
                </a:cubicBezTo>
                <a:lnTo>
                  <a:pt x="4741333" y="6773"/>
                </a:lnTo>
                <a:cubicBezTo>
                  <a:pt x="4748106" y="11289"/>
                  <a:pt x="4755399" y="15108"/>
                  <a:pt x="4761653" y="20320"/>
                </a:cubicBezTo>
                <a:cubicBezTo>
                  <a:pt x="4774493" y="31020"/>
                  <a:pt x="4787908" y="45737"/>
                  <a:pt x="4795520" y="60960"/>
                </a:cubicBezTo>
                <a:cubicBezTo>
                  <a:pt x="4800958" y="71835"/>
                  <a:pt x="4804551" y="83537"/>
                  <a:pt x="4809067" y="94826"/>
                </a:cubicBezTo>
                <a:cubicBezTo>
                  <a:pt x="4821068" y="178836"/>
                  <a:pt x="4808465" y="105964"/>
                  <a:pt x="4829387" y="189653"/>
                </a:cubicBezTo>
                <a:cubicBezTo>
                  <a:pt x="4832179" y="200822"/>
                  <a:pt x="4833663" y="212282"/>
                  <a:pt x="4836160" y="223520"/>
                </a:cubicBezTo>
                <a:cubicBezTo>
                  <a:pt x="4838179" y="232607"/>
                  <a:pt x="4840675" y="241582"/>
                  <a:pt x="4842933" y="250613"/>
                </a:cubicBezTo>
                <a:cubicBezTo>
                  <a:pt x="4840675" y="442524"/>
                  <a:pt x="4860510" y="635973"/>
                  <a:pt x="4836160" y="826346"/>
                </a:cubicBezTo>
                <a:cubicBezTo>
                  <a:pt x="4833281" y="848853"/>
                  <a:pt x="4790840" y="829581"/>
                  <a:pt x="4768427" y="833120"/>
                </a:cubicBezTo>
                <a:cubicBezTo>
                  <a:pt x="4664213" y="849575"/>
                  <a:pt x="4746984" y="851219"/>
                  <a:pt x="4612640" y="853440"/>
                </a:cubicBezTo>
                <a:lnTo>
                  <a:pt x="3887893" y="860213"/>
                </a:lnTo>
                <a:cubicBezTo>
                  <a:pt x="3869831" y="862471"/>
                  <a:pt x="3851366" y="862571"/>
                  <a:pt x="3833707" y="866986"/>
                </a:cubicBezTo>
                <a:cubicBezTo>
                  <a:pt x="3814992" y="871665"/>
                  <a:pt x="3798470" y="883696"/>
                  <a:pt x="3779520" y="887306"/>
                </a:cubicBezTo>
                <a:cubicBezTo>
                  <a:pt x="3750602" y="892814"/>
                  <a:pt x="3720818" y="891822"/>
                  <a:pt x="3691467" y="894080"/>
                </a:cubicBezTo>
                <a:cubicBezTo>
                  <a:pt x="3665070" y="900679"/>
                  <a:pt x="3626747" y="910511"/>
                  <a:pt x="3603413" y="914400"/>
                </a:cubicBezTo>
                <a:cubicBezTo>
                  <a:pt x="3583246" y="917761"/>
                  <a:pt x="3562719" y="918471"/>
                  <a:pt x="3542453" y="921173"/>
                </a:cubicBezTo>
                <a:cubicBezTo>
                  <a:pt x="3528840" y="922988"/>
                  <a:pt x="3515360" y="925688"/>
                  <a:pt x="3501813" y="927946"/>
                </a:cubicBezTo>
                <a:cubicBezTo>
                  <a:pt x="3488266" y="932462"/>
                  <a:pt x="3474431" y="936190"/>
                  <a:pt x="3461173" y="941493"/>
                </a:cubicBezTo>
                <a:cubicBezTo>
                  <a:pt x="3451798" y="945243"/>
                  <a:pt x="3443821" y="952383"/>
                  <a:pt x="3434080" y="955040"/>
                </a:cubicBezTo>
                <a:cubicBezTo>
                  <a:pt x="3418678" y="959241"/>
                  <a:pt x="3402596" y="960751"/>
                  <a:pt x="3386667" y="961813"/>
                </a:cubicBezTo>
                <a:cubicBezTo>
                  <a:pt x="3334804" y="965270"/>
                  <a:pt x="3282809" y="966328"/>
                  <a:pt x="3230880" y="968586"/>
                </a:cubicBezTo>
                <a:cubicBezTo>
                  <a:pt x="3201529" y="973102"/>
                  <a:pt x="3172481" y="980551"/>
                  <a:pt x="3142827" y="982133"/>
                </a:cubicBezTo>
                <a:cubicBezTo>
                  <a:pt x="3002971" y="989592"/>
                  <a:pt x="2722880" y="995680"/>
                  <a:pt x="2722880" y="995680"/>
                </a:cubicBezTo>
                <a:cubicBezTo>
                  <a:pt x="2154975" y="1090326"/>
                  <a:pt x="1571418" y="1002453"/>
                  <a:pt x="995680" y="1002453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7454053" y="2479887"/>
            <a:ext cx="3539067" cy="715321"/>
          </a:xfrm>
          <a:custGeom>
            <a:rect b="b" l="l" r="r" t="t"/>
            <a:pathLst>
              <a:path extrusionOk="0" h="1039575" w="4848419">
                <a:moveTo>
                  <a:pt x="860213" y="873760"/>
                </a:moveTo>
                <a:cubicBezTo>
                  <a:pt x="758613" y="871502"/>
                  <a:pt x="656869" y="872839"/>
                  <a:pt x="555413" y="866986"/>
                </a:cubicBezTo>
                <a:cubicBezTo>
                  <a:pt x="539004" y="866039"/>
                  <a:pt x="524072" y="856884"/>
                  <a:pt x="508000" y="853440"/>
                </a:cubicBezTo>
                <a:cubicBezTo>
                  <a:pt x="477632" y="846932"/>
                  <a:pt x="411298" y="842185"/>
                  <a:pt x="386080" y="839893"/>
                </a:cubicBezTo>
                <a:lnTo>
                  <a:pt x="345440" y="826346"/>
                </a:lnTo>
                <a:cubicBezTo>
                  <a:pt x="338667" y="824088"/>
                  <a:pt x="332188" y="820583"/>
                  <a:pt x="325120" y="819573"/>
                </a:cubicBezTo>
                <a:cubicBezTo>
                  <a:pt x="289575" y="814495"/>
                  <a:pt x="271550" y="812296"/>
                  <a:pt x="237067" y="806026"/>
                </a:cubicBezTo>
                <a:cubicBezTo>
                  <a:pt x="225740" y="803967"/>
                  <a:pt x="214489" y="801511"/>
                  <a:pt x="203200" y="799253"/>
                </a:cubicBezTo>
                <a:cubicBezTo>
                  <a:pt x="196427" y="794737"/>
                  <a:pt x="190362" y="788913"/>
                  <a:pt x="182880" y="785706"/>
                </a:cubicBezTo>
                <a:cubicBezTo>
                  <a:pt x="174324" y="782039"/>
                  <a:pt x="164738" y="781490"/>
                  <a:pt x="155787" y="778933"/>
                </a:cubicBezTo>
                <a:cubicBezTo>
                  <a:pt x="148922" y="776972"/>
                  <a:pt x="142029" y="774972"/>
                  <a:pt x="135467" y="772160"/>
                </a:cubicBezTo>
                <a:cubicBezTo>
                  <a:pt x="85878" y="750908"/>
                  <a:pt x="131232" y="764327"/>
                  <a:pt x="81280" y="751840"/>
                </a:cubicBezTo>
                <a:cubicBezTo>
                  <a:pt x="60092" y="741245"/>
                  <a:pt x="47597" y="738568"/>
                  <a:pt x="33867" y="717973"/>
                </a:cubicBezTo>
                <a:cubicBezTo>
                  <a:pt x="29906" y="712032"/>
                  <a:pt x="30286" y="704039"/>
                  <a:pt x="27093" y="697653"/>
                </a:cubicBezTo>
                <a:cubicBezTo>
                  <a:pt x="23452" y="690372"/>
                  <a:pt x="18062" y="684106"/>
                  <a:pt x="13547" y="677333"/>
                </a:cubicBezTo>
                <a:cubicBezTo>
                  <a:pt x="11289" y="668302"/>
                  <a:pt x="9330" y="659191"/>
                  <a:pt x="6773" y="650240"/>
                </a:cubicBezTo>
                <a:cubicBezTo>
                  <a:pt x="4812" y="643375"/>
                  <a:pt x="0" y="637060"/>
                  <a:pt x="0" y="629920"/>
                </a:cubicBezTo>
                <a:cubicBezTo>
                  <a:pt x="0" y="548609"/>
                  <a:pt x="1242" y="467203"/>
                  <a:pt x="6773" y="386080"/>
                </a:cubicBezTo>
                <a:cubicBezTo>
                  <a:pt x="8039" y="367505"/>
                  <a:pt x="16669" y="350150"/>
                  <a:pt x="20320" y="331893"/>
                </a:cubicBezTo>
                <a:cubicBezTo>
                  <a:pt x="22578" y="320604"/>
                  <a:pt x="23785" y="309053"/>
                  <a:pt x="27093" y="298026"/>
                </a:cubicBezTo>
                <a:cubicBezTo>
                  <a:pt x="36426" y="266915"/>
                  <a:pt x="40827" y="270184"/>
                  <a:pt x="47413" y="243840"/>
                </a:cubicBezTo>
                <a:cubicBezTo>
                  <a:pt x="57435" y="203754"/>
                  <a:pt x="52320" y="193388"/>
                  <a:pt x="74507" y="149013"/>
                </a:cubicBezTo>
                <a:cubicBezTo>
                  <a:pt x="79022" y="139982"/>
                  <a:pt x="81589" y="129677"/>
                  <a:pt x="88053" y="121920"/>
                </a:cubicBezTo>
                <a:cubicBezTo>
                  <a:pt x="93264" y="115666"/>
                  <a:pt x="102192" y="113671"/>
                  <a:pt x="108373" y="108373"/>
                </a:cubicBezTo>
                <a:cubicBezTo>
                  <a:pt x="118070" y="100061"/>
                  <a:pt x="127155" y="90977"/>
                  <a:pt x="135467" y="81280"/>
                </a:cubicBezTo>
                <a:cubicBezTo>
                  <a:pt x="152725" y="61146"/>
                  <a:pt x="141508" y="58161"/>
                  <a:pt x="169333" y="54186"/>
                </a:cubicBezTo>
                <a:cubicBezTo>
                  <a:pt x="209812" y="48403"/>
                  <a:pt x="291253" y="40640"/>
                  <a:pt x="291253" y="40640"/>
                </a:cubicBezTo>
                <a:cubicBezTo>
                  <a:pt x="349089" y="21361"/>
                  <a:pt x="339779" y="20813"/>
                  <a:pt x="419947" y="20320"/>
                </a:cubicBezTo>
                <a:lnTo>
                  <a:pt x="2533227" y="13546"/>
                </a:lnTo>
                <a:cubicBezTo>
                  <a:pt x="2580640" y="11288"/>
                  <a:pt x="2628151" y="10558"/>
                  <a:pt x="2675467" y="6773"/>
                </a:cubicBezTo>
                <a:cubicBezTo>
                  <a:pt x="2684746" y="6031"/>
                  <a:pt x="2693251" y="0"/>
                  <a:pt x="2702560" y="0"/>
                </a:cubicBezTo>
                <a:lnTo>
                  <a:pt x="4741333" y="6773"/>
                </a:lnTo>
                <a:cubicBezTo>
                  <a:pt x="4748106" y="11289"/>
                  <a:pt x="4755399" y="15108"/>
                  <a:pt x="4761653" y="20320"/>
                </a:cubicBezTo>
                <a:cubicBezTo>
                  <a:pt x="4774493" y="31020"/>
                  <a:pt x="4787908" y="45737"/>
                  <a:pt x="4795520" y="60960"/>
                </a:cubicBezTo>
                <a:cubicBezTo>
                  <a:pt x="4800958" y="71835"/>
                  <a:pt x="4804551" y="83537"/>
                  <a:pt x="4809067" y="94826"/>
                </a:cubicBezTo>
                <a:cubicBezTo>
                  <a:pt x="4821068" y="178836"/>
                  <a:pt x="4808465" y="105964"/>
                  <a:pt x="4829387" y="189653"/>
                </a:cubicBezTo>
                <a:cubicBezTo>
                  <a:pt x="4832179" y="200822"/>
                  <a:pt x="4833663" y="212282"/>
                  <a:pt x="4836160" y="223520"/>
                </a:cubicBezTo>
                <a:cubicBezTo>
                  <a:pt x="4838179" y="232607"/>
                  <a:pt x="4840675" y="241582"/>
                  <a:pt x="4842933" y="250613"/>
                </a:cubicBezTo>
                <a:cubicBezTo>
                  <a:pt x="4840675" y="442524"/>
                  <a:pt x="4860510" y="635973"/>
                  <a:pt x="4836160" y="826346"/>
                </a:cubicBezTo>
                <a:cubicBezTo>
                  <a:pt x="4833281" y="848853"/>
                  <a:pt x="4790840" y="829581"/>
                  <a:pt x="4768427" y="833120"/>
                </a:cubicBezTo>
                <a:cubicBezTo>
                  <a:pt x="4664213" y="849575"/>
                  <a:pt x="4746984" y="851219"/>
                  <a:pt x="4612640" y="853440"/>
                </a:cubicBezTo>
                <a:lnTo>
                  <a:pt x="3887893" y="860213"/>
                </a:lnTo>
                <a:cubicBezTo>
                  <a:pt x="3869831" y="862471"/>
                  <a:pt x="3851366" y="862571"/>
                  <a:pt x="3833707" y="866986"/>
                </a:cubicBezTo>
                <a:cubicBezTo>
                  <a:pt x="3814992" y="871665"/>
                  <a:pt x="3798470" y="883696"/>
                  <a:pt x="3779520" y="887306"/>
                </a:cubicBezTo>
                <a:cubicBezTo>
                  <a:pt x="3750602" y="892814"/>
                  <a:pt x="3720818" y="891822"/>
                  <a:pt x="3691467" y="894080"/>
                </a:cubicBezTo>
                <a:cubicBezTo>
                  <a:pt x="3665070" y="900679"/>
                  <a:pt x="3626747" y="910511"/>
                  <a:pt x="3603413" y="914400"/>
                </a:cubicBezTo>
                <a:cubicBezTo>
                  <a:pt x="3583246" y="917761"/>
                  <a:pt x="3562719" y="918471"/>
                  <a:pt x="3542453" y="921173"/>
                </a:cubicBezTo>
                <a:cubicBezTo>
                  <a:pt x="3528840" y="922988"/>
                  <a:pt x="3515360" y="925688"/>
                  <a:pt x="3501813" y="927946"/>
                </a:cubicBezTo>
                <a:cubicBezTo>
                  <a:pt x="3488266" y="932462"/>
                  <a:pt x="3474431" y="936190"/>
                  <a:pt x="3461173" y="941493"/>
                </a:cubicBezTo>
                <a:cubicBezTo>
                  <a:pt x="3451798" y="945243"/>
                  <a:pt x="3443821" y="952383"/>
                  <a:pt x="3434080" y="955040"/>
                </a:cubicBezTo>
                <a:cubicBezTo>
                  <a:pt x="3418678" y="959241"/>
                  <a:pt x="3402596" y="960751"/>
                  <a:pt x="3386667" y="961813"/>
                </a:cubicBezTo>
                <a:cubicBezTo>
                  <a:pt x="3334804" y="965270"/>
                  <a:pt x="3282809" y="966328"/>
                  <a:pt x="3230880" y="968586"/>
                </a:cubicBezTo>
                <a:cubicBezTo>
                  <a:pt x="3201529" y="973102"/>
                  <a:pt x="3172481" y="980551"/>
                  <a:pt x="3142827" y="982133"/>
                </a:cubicBezTo>
                <a:cubicBezTo>
                  <a:pt x="3002971" y="989592"/>
                  <a:pt x="2722880" y="995680"/>
                  <a:pt x="2722880" y="995680"/>
                </a:cubicBezTo>
                <a:cubicBezTo>
                  <a:pt x="2154975" y="1090326"/>
                  <a:pt x="1571418" y="1002453"/>
                  <a:pt x="995680" y="1002453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8"/>
          <p:cNvGrpSpPr/>
          <p:nvPr/>
        </p:nvGrpSpPr>
        <p:grpSpPr>
          <a:xfrm>
            <a:off x="8368748" y="4011682"/>
            <a:ext cx="2184802" cy="675860"/>
            <a:chOff x="8368748" y="5983357"/>
            <a:chExt cx="2184802" cy="675860"/>
          </a:xfrm>
        </p:grpSpPr>
        <p:sp>
          <p:nvSpPr>
            <p:cNvPr id="162" name="Google Shape;162;p8"/>
            <p:cNvSpPr/>
            <p:nvPr/>
          </p:nvSpPr>
          <p:spPr>
            <a:xfrm>
              <a:off x="8368748" y="5983357"/>
              <a:ext cx="408343" cy="675860"/>
            </a:xfrm>
            <a:custGeom>
              <a:rect b="b" l="l" r="r" t="t"/>
              <a:pathLst>
                <a:path extrusionOk="0" h="675860" w="408343">
                  <a:moveTo>
                    <a:pt x="0" y="596347"/>
                  </a:moveTo>
                  <a:cubicBezTo>
                    <a:pt x="16565" y="533399"/>
                    <a:pt x="36929" y="471331"/>
                    <a:pt x="49695" y="407504"/>
                  </a:cubicBezTo>
                  <a:cubicBezTo>
                    <a:pt x="53008" y="390939"/>
                    <a:pt x="53703" y="373626"/>
                    <a:pt x="59635" y="357808"/>
                  </a:cubicBezTo>
                  <a:cubicBezTo>
                    <a:pt x="63829" y="346623"/>
                    <a:pt x="72887" y="337930"/>
                    <a:pt x="79513" y="327991"/>
                  </a:cubicBezTo>
                  <a:cubicBezTo>
                    <a:pt x="99352" y="248633"/>
                    <a:pt x="76733" y="317254"/>
                    <a:pt x="149087" y="208721"/>
                  </a:cubicBezTo>
                  <a:cubicBezTo>
                    <a:pt x="194041" y="141289"/>
                    <a:pt x="171949" y="165979"/>
                    <a:pt x="208722" y="129208"/>
                  </a:cubicBezTo>
                  <a:cubicBezTo>
                    <a:pt x="226513" y="75836"/>
                    <a:pt x="209802" y="114516"/>
                    <a:pt x="258417" y="49695"/>
                  </a:cubicBezTo>
                  <a:cubicBezTo>
                    <a:pt x="296027" y="-453"/>
                    <a:pt x="260015" y="38157"/>
                    <a:pt x="298174" y="0"/>
                  </a:cubicBezTo>
                  <a:cubicBezTo>
                    <a:pt x="301487" y="19878"/>
                    <a:pt x="305049" y="39716"/>
                    <a:pt x="308113" y="59634"/>
                  </a:cubicBezTo>
                  <a:cubicBezTo>
                    <a:pt x="311675" y="82788"/>
                    <a:pt x="312370" y="106481"/>
                    <a:pt x="318052" y="129208"/>
                  </a:cubicBezTo>
                  <a:cubicBezTo>
                    <a:pt x="322379" y="146517"/>
                    <a:pt x="331304" y="162339"/>
                    <a:pt x="337930" y="178904"/>
                  </a:cubicBezTo>
                  <a:cubicBezTo>
                    <a:pt x="362912" y="353780"/>
                    <a:pt x="332118" y="135318"/>
                    <a:pt x="357809" y="327991"/>
                  </a:cubicBezTo>
                  <a:cubicBezTo>
                    <a:pt x="360905" y="351212"/>
                    <a:pt x="361584" y="374964"/>
                    <a:pt x="367748" y="397565"/>
                  </a:cubicBezTo>
                  <a:cubicBezTo>
                    <a:pt x="371646" y="411859"/>
                    <a:pt x="381000" y="424069"/>
                    <a:pt x="387626" y="437321"/>
                  </a:cubicBezTo>
                  <a:cubicBezTo>
                    <a:pt x="390939" y="470452"/>
                    <a:pt x="393435" y="503674"/>
                    <a:pt x="397565" y="536713"/>
                  </a:cubicBezTo>
                  <a:cubicBezTo>
                    <a:pt x="400065" y="556710"/>
                    <a:pt x="406068" y="576246"/>
                    <a:pt x="407504" y="596347"/>
                  </a:cubicBezTo>
                  <a:cubicBezTo>
                    <a:pt x="409392" y="622784"/>
                    <a:pt x="407504" y="649356"/>
                    <a:pt x="407504" y="675860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438322" y="6380922"/>
              <a:ext cx="357808" cy="50568"/>
            </a:xfrm>
            <a:custGeom>
              <a:rect b="b" l="l" r="r" t="t"/>
              <a:pathLst>
                <a:path extrusionOk="0" h="50568" w="357808">
                  <a:moveTo>
                    <a:pt x="0" y="0"/>
                  </a:moveTo>
                  <a:cubicBezTo>
                    <a:pt x="39756" y="6626"/>
                    <a:pt x="79369" y="14178"/>
                    <a:pt x="119269" y="19878"/>
                  </a:cubicBezTo>
                  <a:cubicBezTo>
                    <a:pt x="172153" y="27433"/>
                    <a:pt x="225528" y="31424"/>
                    <a:pt x="278295" y="39756"/>
                  </a:cubicBezTo>
                  <a:cubicBezTo>
                    <a:pt x="374419" y="54933"/>
                    <a:pt x="217648" y="49695"/>
                    <a:pt x="357808" y="49695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8965096" y="6111926"/>
              <a:ext cx="134047" cy="1340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965096" y="6431490"/>
              <a:ext cx="134047" cy="1340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9394426" y="6075519"/>
              <a:ext cx="353150" cy="419251"/>
            </a:xfrm>
            <a:custGeom>
              <a:rect b="b" l="l" r="r" t="t"/>
              <a:pathLst>
                <a:path extrusionOk="0" h="419251" w="353150">
                  <a:moveTo>
                    <a:pt x="255566" y="93970"/>
                  </a:moveTo>
                  <a:cubicBezTo>
                    <a:pt x="250747" y="87946"/>
                    <a:pt x="245197" y="82441"/>
                    <a:pt x="241109" y="75899"/>
                  </a:cubicBezTo>
                  <a:cubicBezTo>
                    <a:pt x="239090" y="72668"/>
                    <a:pt x="238833" y="68623"/>
                    <a:pt x="237495" y="65056"/>
                  </a:cubicBezTo>
                  <a:cubicBezTo>
                    <a:pt x="235217" y="58981"/>
                    <a:pt x="233167" y="52788"/>
                    <a:pt x="230266" y="46985"/>
                  </a:cubicBezTo>
                  <a:cubicBezTo>
                    <a:pt x="227918" y="42289"/>
                    <a:pt x="214242" y="24143"/>
                    <a:pt x="212195" y="21686"/>
                  </a:cubicBezTo>
                  <a:cubicBezTo>
                    <a:pt x="210014" y="19068"/>
                    <a:pt x="207889" y="16210"/>
                    <a:pt x="204967" y="14457"/>
                  </a:cubicBezTo>
                  <a:cubicBezTo>
                    <a:pt x="201700" y="12497"/>
                    <a:pt x="197738" y="12048"/>
                    <a:pt x="194124" y="10843"/>
                  </a:cubicBezTo>
                  <a:cubicBezTo>
                    <a:pt x="190510" y="8434"/>
                    <a:pt x="187167" y="5558"/>
                    <a:pt x="183282" y="3615"/>
                  </a:cubicBezTo>
                  <a:cubicBezTo>
                    <a:pt x="179874" y="1911"/>
                    <a:pt x="176249" y="0"/>
                    <a:pt x="172439" y="0"/>
                  </a:cubicBezTo>
                  <a:cubicBezTo>
                    <a:pt x="127847" y="0"/>
                    <a:pt x="83288" y="2410"/>
                    <a:pt x="38712" y="3615"/>
                  </a:cubicBezTo>
                  <a:cubicBezTo>
                    <a:pt x="35098" y="4820"/>
                    <a:pt x="30877" y="4890"/>
                    <a:pt x="27870" y="7229"/>
                  </a:cubicBezTo>
                  <a:cubicBezTo>
                    <a:pt x="19801" y="13505"/>
                    <a:pt x="6184" y="28914"/>
                    <a:pt x="6184" y="28914"/>
                  </a:cubicBezTo>
                  <a:cubicBezTo>
                    <a:pt x="-1145" y="58231"/>
                    <a:pt x="-2930" y="59245"/>
                    <a:pt x="6184" y="104813"/>
                  </a:cubicBezTo>
                  <a:cubicBezTo>
                    <a:pt x="7481" y="111297"/>
                    <a:pt x="23497" y="119136"/>
                    <a:pt x="27870" y="122884"/>
                  </a:cubicBezTo>
                  <a:cubicBezTo>
                    <a:pt x="41864" y="134878"/>
                    <a:pt x="41049" y="139193"/>
                    <a:pt x="56783" y="148184"/>
                  </a:cubicBezTo>
                  <a:cubicBezTo>
                    <a:pt x="60091" y="150074"/>
                    <a:pt x="64158" y="150222"/>
                    <a:pt x="67626" y="151798"/>
                  </a:cubicBezTo>
                  <a:cubicBezTo>
                    <a:pt x="127684" y="179096"/>
                    <a:pt x="76586" y="155885"/>
                    <a:pt x="107383" y="173483"/>
                  </a:cubicBezTo>
                  <a:cubicBezTo>
                    <a:pt x="134234" y="188826"/>
                    <a:pt x="108900" y="172434"/>
                    <a:pt x="139911" y="187940"/>
                  </a:cubicBezTo>
                  <a:cubicBezTo>
                    <a:pt x="145776" y="190873"/>
                    <a:pt x="161129" y="203155"/>
                    <a:pt x="165210" y="206011"/>
                  </a:cubicBezTo>
                  <a:cubicBezTo>
                    <a:pt x="172327" y="210993"/>
                    <a:pt x="179126" y="216583"/>
                    <a:pt x="186896" y="220468"/>
                  </a:cubicBezTo>
                  <a:cubicBezTo>
                    <a:pt x="205238" y="229640"/>
                    <a:pt x="196870" y="224708"/>
                    <a:pt x="212195" y="234925"/>
                  </a:cubicBezTo>
                  <a:cubicBezTo>
                    <a:pt x="213400" y="239744"/>
                    <a:pt x="213346" y="245069"/>
                    <a:pt x="215810" y="249382"/>
                  </a:cubicBezTo>
                  <a:cubicBezTo>
                    <a:pt x="218346" y="253820"/>
                    <a:pt x="223514" y="256190"/>
                    <a:pt x="226652" y="260225"/>
                  </a:cubicBezTo>
                  <a:cubicBezTo>
                    <a:pt x="231985" y="267083"/>
                    <a:pt x="236290" y="274682"/>
                    <a:pt x="241109" y="281910"/>
                  </a:cubicBezTo>
                  <a:lnTo>
                    <a:pt x="248338" y="292753"/>
                  </a:lnTo>
                  <a:cubicBezTo>
                    <a:pt x="249543" y="307210"/>
                    <a:pt x="250153" y="321729"/>
                    <a:pt x="251952" y="336124"/>
                  </a:cubicBezTo>
                  <a:cubicBezTo>
                    <a:pt x="257125" y="377509"/>
                    <a:pt x="263064" y="308664"/>
                    <a:pt x="251952" y="397566"/>
                  </a:cubicBezTo>
                  <a:cubicBezTo>
                    <a:pt x="251480" y="401346"/>
                    <a:pt x="250451" y="405238"/>
                    <a:pt x="248338" y="408408"/>
                  </a:cubicBezTo>
                  <a:cubicBezTo>
                    <a:pt x="245503" y="412661"/>
                    <a:pt x="241109" y="415637"/>
                    <a:pt x="237495" y="419251"/>
                  </a:cubicBezTo>
                  <a:cubicBezTo>
                    <a:pt x="202557" y="418046"/>
                    <a:pt x="167513" y="418623"/>
                    <a:pt x="132682" y="415637"/>
                  </a:cubicBezTo>
                  <a:cubicBezTo>
                    <a:pt x="125090" y="414986"/>
                    <a:pt x="118295" y="410597"/>
                    <a:pt x="110997" y="408408"/>
                  </a:cubicBezTo>
                  <a:cubicBezTo>
                    <a:pt x="106239" y="406981"/>
                    <a:pt x="101359" y="405999"/>
                    <a:pt x="96540" y="404794"/>
                  </a:cubicBezTo>
                  <a:cubicBezTo>
                    <a:pt x="64151" y="380503"/>
                    <a:pt x="77650" y="389792"/>
                    <a:pt x="56783" y="375880"/>
                  </a:cubicBezTo>
                  <a:cubicBezTo>
                    <a:pt x="32118" y="342992"/>
                    <a:pt x="38020" y="358654"/>
                    <a:pt x="31484" y="332509"/>
                  </a:cubicBezTo>
                  <a:cubicBezTo>
                    <a:pt x="35098" y="314438"/>
                    <a:pt x="36029" y="295615"/>
                    <a:pt x="42327" y="278296"/>
                  </a:cubicBezTo>
                  <a:cubicBezTo>
                    <a:pt x="45869" y="268556"/>
                    <a:pt x="53763" y="260958"/>
                    <a:pt x="60398" y="252996"/>
                  </a:cubicBezTo>
                  <a:cubicBezTo>
                    <a:pt x="67079" y="244978"/>
                    <a:pt x="82719" y="229916"/>
                    <a:pt x="92926" y="224083"/>
                  </a:cubicBezTo>
                  <a:cubicBezTo>
                    <a:pt x="96234" y="222193"/>
                    <a:pt x="100154" y="221673"/>
                    <a:pt x="103768" y="220468"/>
                  </a:cubicBezTo>
                  <a:cubicBezTo>
                    <a:pt x="108587" y="216854"/>
                    <a:pt x="112995" y="212615"/>
                    <a:pt x="118225" y="209626"/>
                  </a:cubicBezTo>
                  <a:cubicBezTo>
                    <a:pt x="155644" y="188244"/>
                    <a:pt x="89088" y="236633"/>
                    <a:pt x="147139" y="195169"/>
                  </a:cubicBezTo>
                  <a:cubicBezTo>
                    <a:pt x="149912" y="193188"/>
                    <a:pt x="151062" y="188767"/>
                    <a:pt x="154368" y="187940"/>
                  </a:cubicBezTo>
                  <a:cubicBezTo>
                    <a:pt x="166114" y="185003"/>
                    <a:pt x="178463" y="185531"/>
                    <a:pt x="190510" y="184326"/>
                  </a:cubicBezTo>
                  <a:cubicBezTo>
                    <a:pt x="194124" y="183121"/>
                    <a:pt x="197945" y="182416"/>
                    <a:pt x="201353" y="180712"/>
                  </a:cubicBezTo>
                  <a:cubicBezTo>
                    <a:pt x="205238" y="178769"/>
                    <a:pt x="208226" y="175247"/>
                    <a:pt x="212195" y="173483"/>
                  </a:cubicBezTo>
                  <a:cubicBezTo>
                    <a:pt x="219158" y="170388"/>
                    <a:pt x="233881" y="166255"/>
                    <a:pt x="233881" y="166255"/>
                  </a:cubicBezTo>
                  <a:cubicBezTo>
                    <a:pt x="242125" y="158010"/>
                    <a:pt x="239752" y="158227"/>
                    <a:pt x="251952" y="155412"/>
                  </a:cubicBezTo>
                  <a:cubicBezTo>
                    <a:pt x="263923" y="152650"/>
                    <a:pt x="288094" y="148184"/>
                    <a:pt x="288094" y="148184"/>
                  </a:cubicBezTo>
                  <a:cubicBezTo>
                    <a:pt x="292913" y="145774"/>
                    <a:pt x="297506" y="142847"/>
                    <a:pt x="302551" y="140955"/>
                  </a:cubicBezTo>
                  <a:cubicBezTo>
                    <a:pt x="313036" y="137023"/>
                    <a:pt x="333076" y="135046"/>
                    <a:pt x="342308" y="133727"/>
                  </a:cubicBezTo>
                  <a:lnTo>
                    <a:pt x="353150" y="130113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10022258" y="6006849"/>
              <a:ext cx="177097" cy="173483"/>
            </a:xfrm>
            <a:custGeom>
              <a:rect b="b" l="l" r="r" t="t"/>
              <a:pathLst>
                <a:path extrusionOk="0" h="173483" w="177097">
                  <a:moveTo>
                    <a:pt x="177097" y="0"/>
                  </a:moveTo>
                  <a:cubicBezTo>
                    <a:pt x="146257" y="22028"/>
                    <a:pt x="159122" y="10745"/>
                    <a:pt x="137340" y="32528"/>
                  </a:cubicBezTo>
                  <a:cubicBezTo>
                    <a:pt x="134931" y="34938"/>
                    <a:pt x="131865" y="36835"/>
                    <a:pt x="130112" y="39757"/>
                  </a:cubicBezTo>
                  <a:cubicBezTo>
                    <a:pt x="122558" y="52346"/>
                    <a:pt x="118006" y="61337"/>
                    <a:pt x="108427" y="72285"/>
                  </a:cubicBezTo>
                  <a:cubicBezTo>
                    <a:pt x="103939" y="77414"/>
                    <a:pt x="98059" y="81290"/>
                    <a:pt x="93970" y="86742"/>
                  </a:cubicBezTo>
                  <a:cubicBezTo>
                    <a:pt x="90737" y="91052"/>
                    <a:pt x="90107" y="96991"/>
                    <a:pt x="86741" y="101198"/>
                  </a:cubicBezTo>
                  <a:cubicBezTo>
                    <a:pt x="80355" y="109180"/>
                    <a:pt x="72285" y="115655"/>
                    <a:pt x="65056" y="122884"/>
                  </a:cubicBezTo>
                  <a:lnTo>
                    <a:pt x="50599" y="137341"/>
                  </a:lnTo>
                  <a:cubicBezTo>
                    <a:pt x="48189" y="139751"/>
                    <a:pt x="46603" y="143491"/>
                    <a:pt x="43370" y="144569"/>
                  </a:cubicBezTo>
                  <a:lnTo>
                    <a:pt x="32528" y="148183"/>
                  </a:lnTo>
                  <a:cubicBezTo>
                    <a:pt x="28914" y="151797"/>
                    <a:pt x="25720" y="155888"/>
                    <a:pt x="21685" y="159026"/>
                  </a:cubicBezTo>
                  <a:cubicBezTo>
                    <a:pt x="14828" y="164360"/>
                    <a:pt x="0" y="173483"/>
                    <a:pt x="0" y="173483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10134299" y="6097205"/>
              <a:ext cx="0" cy="216853"/>
            </a:xfrm>
            <a:custGeom>
              <a:rect b="b" l="l" r="r" t="t"/>
              <a:pathLst>
                <a:path extrusionOk="0" h="216853" w="120000">
                  <a:moveTo>
                    <a:pt x="0" y="0"/>
                  </a:moveTo>
                  <a:lnTo>
                    <a:pt x="0" y="216853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10264411" y="6010463"/>
              <a:ext cx="25300" cy="39757"/>
            </a:xfrm>
            <a:custGeom>
              <a:rect b="b" l="l" r="r" t="t"/>
              <a:pathLst>
                <a:path extrusionOk="0" h="39757" w="25300">
                  <a:moveTo>
                    <a:pt x="0" y="0"/>
                  </a:moveTo>
                  <a:lnTo>
                    <a:pt x="25300" y="39757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0163213" y="6060815"/>
              <a:ext cx="260224" cy="29161"/>
            </a:xfrm>
            <a:custGeom>
              <a:rect b="b" l="l" r="r" t="t"/>
              <a:pathLst>
                <a:path extrusionOk="0" h="29161" w="260224">
                  <a:moveTo>
                    <a:pt x="0" y="29161"/>
                  </a:moveTo>
                  <a:lnTo>
                    <a:pt x="209625" y="7476"/>
                  </a:lnTo>
                  <a:cubicBezTo>
                    <a:pt x="287185" y="-2070"/>
                    <a:pt x="183704" y="247"/>
                    <a:pt x="260224" y="247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0152370" y="6165875"/>
              <a:ext cx="249382" cy="0"/>
            </a:xfrm>
            <a:custGeom>
              <a:rect b="b" l="l" r="r" t="t"/>
              <a:pathLst>
                <a:path extrusionOk="0" h="120000" w="249382">
                  <a:moveTo>
                    <a:pt x="0" y="0"/>
                  </a:moveTo>
                  <a:lnTo>
                    <a:pt x="249382" y="0"/>
                  </a:ln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0148756" y="6241774"/>
              <a:ext cx="260224" cy="11271"/>
            </a:xfrm>
            <a:custGeom>
              <a:rect b="b" l="l" r="r" t="t"/>
              <a:pathLst>
                <a:path extrusionOk="0" h="11271" w="260224">
                  <a:moveTo>
                    <a:pt x="0" y="0"/>
                  </a:moveTo>
                  <a:lnTo>
                    <a:pt x="148183" y="3614"/>
                  </a:lnTo>
                  <a:cubicBezTo>
                    <a:pt x="155505" y="3926"/>
                    <a:pt x="162659" y="5917"/>
                    <a:pt x="169869" y="7228"/>
                  </a:cubicBezTo>
                  <a:cubicBezTo>
                    <a:pt x="175913" y="8327"/>
                    <a:pt x="181802" y="10597"/>
                    <a:pt x="187940" y="10843"/>
                  </a:cubicBezTo>
                  <a:cubicBezTo>
                    <a:pt x="212015" y="11806"/>
                    <a:pt x="236129" y="10843"/>
                    <a:pt x="260224" y="10843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0260752" y="6104433"/>
              <a:ext cx="18116" cy="252996"/>
            </a:xfrm>
            <a:custGeom>
              <a:rect b="b" l="l" r="r" t="t"/>
              <a:pathLst>
                <a:path extrusionOk="0" h="252996" w="18116">
                  <a:moveTo>
                    <a:pt x="18116" y="0"/>
                  </a:moveTo>
                  <a:cubicBezTo>
                    <a:pt x="17634" y="13494"/>
                    <a:pt x="12581" y="162316"/>
                    <a:pt x="10888" y="184326"/>
                  </a:cubicBezTo>
                  <a:cubicBezTo>
                    <a:pt x="10596" y="188125"/>
                    <a:pt x="8071" y="191444"/>
                    <a:pt x="7273" y="195169"/>
                  </a:cubicBezTo>
                  <a:cubicBezTo>
                    <a:pt x="-1032" y="233927"/>
                    <a:pt x="45" y="224553"/>
                    <a:pt x="45" y="252996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10141527" y="6331661"/>
              <a:ext cx="263839" cy="14926"/>
            </a:xfrm>
            <a:custGeom>
              <a:rect b="b" l="l" r="r" t="t"/>
              <a:pathLst>
                <a:path extrusionOk="0" h="14926" w="263839">
                  <a:moveTo>
                    <a:pt x="0" y="14926"/>
                  </a:moveTo>
                  <a:cubicBezTo>
                    <a:pt x="51299" y="6375"/>
                    <a:pt x="-9688" y="16136"/>
                    <a:pt x="86742" y="4083"/>
                  </a:cubicBezTo>
                  <a:cubicBezTo>
                    <a:pt x="94013" y="3174"/>
                    <a:pt x="101100" y="619"/>
                    <a:pt x="108427" y="469"/>
                  </a:cubicBezTo>
                  <a:cubicBezTo>
                    <a:pt x="160220" y="-588"/>
                    <a:pt x="212035" y="469"/>
                    <a:pt x="263839" y="469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10058400" y="6391605"/>
              <a:ext cx="353582" cy="215551"/>
            </a:xfrm>
            <a:custGeom>
              <a:rect b="b" l="l" r="r" t="t"/>
              <a:pathLst>
                <a:path extrusionOk="0" h="215551" w="353582">
                  <a:moveTo>
                    <a:pt x="93970" y="23652"/>
                  </a:moveTo>
                  <a:cubicBezTo>
                    <a:pt x="292190" y="26444"/>
                    <a:pt x="397549" y="-49125"/>
                    <a:pt x="336123" y="56180"/>
                  </a:cubicBezTo>
                  <a:cubicBezTo>
                    <a:pt x="333088" y="61383"/>
                    <a:pt x="328895" y="65818"/>
                    <a:pt x="325281" y="70637"/>
                  </a:cubicBezTo>
                  <a:cubicBezTo>
                    <a:pt x="314223" y="103805"/>
                    <a:pt x="332707" y="52170"/>
                    <a:pt x="310824" y="95937"/>
                  </a:cubicBezTo>
                  <a:cubicBezTo>
                    <a:pt x="307416" y="102752"/>
                    <a:pt x="309935" y="113396"/>
                    <a:pt x="303595" y="117622"/>
                  </a:cubicBezTo>
                  <a:cubicBezTo>
                    <a:pt x="295544" y="122989"/>
                    <a:pt x="291410" y="124722"/>
                    <a:pt x="285524" y="132079"/>
                  </a:cubicBezTo>
                  <a:cubicBezTo>
                    <a:pt x="282811" y="135471"/>
                    <a:pt x="281367" y="139850"/>
                    <a:pt x="278296" y="142921"/>
                  </a:cubicBezTo>
                  <a:cubicBezTo>
                    <a:pt x="275224" y="145993"/>
                    <a:pt x="270988" y="147625"/>
                    <a:pt x="267453" y="150150"/>
                  </a:cubicBezTo>
                  <a:cubicBezTo>
                    <a:pt x="265598" y="151475"/>
                    <a:pt x="246415" y="166394"/>
                    <a:pt x="242153" y="168221"/>
                  </a:cubicBezTo>
                  <a:cubicBezTo>
                    <a:pt x="237587" y="170178"/>
                    <a:pt x="232515" y="170630"/>
                    <a:pt x="227696" y="171835"/>
                  </a:cubicBezTo>
                  <a:cubicBezTo>
                    <a:pt x="202841" y="188405"/>
                    <a:pt x="214253" y="183545"/>
                    <a:pt x="195168" y="189906"/>
                  </a:cubicBezTo>
                  <a:cubicBezTo>
                    <a:pt x="191554" y="192316"/>
                    <a:pt x="188295" y="195371"/>
                    <a:pt x="184326" y="197135"/>
                  </a:cubicBezTo>
                  <a:cubicBezTo>
                    <a:pt x="177363" y="200230"/>
                    <a:pt x="162640" y="204363"/>
                    <a:pt x="162640" y="204363"/>
                  </a:cubicBezTo>
                  <a:cubicBezTo>
                    <a:pt x="159026" y="206773"/>
                    <a:pt x="155989" y="210449"/>
                    <a:pt x="151798" y="211592"/>
                  </a:cubicBezTo>
                  <a:cubicBezTo>
                    <a:pt x="119781" y="220324"/>
                    <a:pt x="34749" y="211942"/>
                    <a:pt x="25300" y="211592"/>
                  </a:cubicBezTo>
                  <a:cubicBezTo>
                    <a:pt x="2471" y="203982"/>
                    <a:pt x="11234" y="204363"/>
                    <a:pt x="0" y="204363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0152370" y="6440557"/>
              <a:ext cx="401179" cy="173627"/>
            </a:xfrm>
            <a:custGeom>
              <a:rect b="b" l="l" r="r" t="t"/>
              <a:pathLst>
                <a:path extrusionOk="0" h="173627" w="401179">
                  <a:moveTo>
                    <a:pt x="0" y="0"/>
                  </a:moveTo>
                  <a:cubicBezTo>
                    <a:pt x="20481" y="7228"/>
                    <a:pt x="49395" y="3613"/>
                    <a:pt x="61442" y="21685"/>
                  </a:cubicBezTo>
                  <a:cubicBezTo>
                    <a:pt x="70783" y="35698"/>
                    <a:pt x="64549" y="31154"/>
                    <a:pt x="79513" y="36142"/>
                  </a:cubicBezTo>
                  <a:cubicBezTo>
                    <a:pt x="84332" y="39756"/>
                    <a:pt x="89711" y="42726"/>
                    <a:pt x="93970" y="46985"/>
                  </a:cubicBezTo>
                  <a:cubicBezTo>
                    <a:pt x="97041" y="50056"/>
                    <a:pt x="97584" y="55418"/>
                    <a:pt x="101198" y="57827"/>
                  </a:cubicBezTo>
                  <a:cubicBezTo>
                    <a:pt x="105331" y="60582"/>
                    <a:pt x="110836" y="60236"/>
                    <a:pt x="115655" y="61441"/>
                  </a:cubicBezTo>
                  <a:cubicBezTo>
                    <a:pt x="123903" y="69689"/>
                    <a:pt x="125887" y="72354"/>
                    <a:pt x="137341" y="79513"/>
                  </a:cubicBezTo>
                  <a:cubicBezTo>
                    <a:pt x="141910" y="82368"/>
                    <a:pt x="146979" y="84332"/>
                    <a:pt x="151798" y="86741"/>
                  </a:cubicBezTo>
                  <a:cubicBezTo>
                    <a:pt x="165120" y="100063"/>
                    <a:pt x="166769" y="104074"/>
                    <a:pt x="180711" y="112041"/>
                  </a:cubicBezTo>
                  <a:cubicBezTo>
                    <a:pt x="185389" y="114714"/>
                    <a:pt x="190490" y="116596"/>
                    <a:pt x="195168" y="119269"/>
                  </a:cubicBezTo>
                  <a:cubicBezTo>
                    <a:pt x="198940" y="121424"/>
                    <a:pt x="202041" y="124734"/>
                    <a:pt x="206011" y="126498"/>
                  </a:cubicBezTo>
                  <a:cubicBezTo>
                    <a:pt x="212974" y="129593"/>
                    <a:pt x="221356" y="129500"/>
                    <a:pt x="227696" y="133726"/>
                  </a:cubicBezTo>
                  <a:cubicBezTo>
                    <a:pt x="231310" y="136135"/>
                    <a:pt x="234546" y="139243"/>
                    <a:pt x="238539" y="140954"/>
                  </a:cubicBezTo>
                  <a:cubicBezTo>
                    <a:pt x="243105" y="142911"/>
                    <a:pt x="248220" y="143204"/>
                    <a:pt x="252996" y="144569"/>
                  </a:cubicBezTo>
                  <a:cubicBezTo>
                    <a:pt x="256659" y="145616"/>
                    <a:pt x="260272" y="146845"/>
                    <a:pt x="263839" y="148183"/>
                  </a:cubicBezTo>
                  <a:cubicBezTo>
                    <a:pt x="269914" y="150461"/>
                    <a:pt x="275696" y="153547"/>
                    <a:pt x="281910" y="155411"/>
                  </a:cubicBezTo>
                  <a:cubicBezTo>
                    <a:pt x="299989" y="160835"/>
                    <a:pt x="327435" y="160965"/>
                    <a:pt x="343352" y="162640"/>
                  </a:cubicBezTo>
                  <a:cubicBezTo>
                    <a:pt x="351824" y="163532"/>
                    <a:pt x="360218" y="165049"/>
                    <a:pt x="368651" y="166254"/>
                  </a:cubicBezTo>
                  <a:cubicBezTo>
                    <a:pt x="391196" y="175273"/>
                    <a:pt x="380234" y="173483"/>
                    <a:pt x="401179" y="173483"/>
                  </a:cubicBezTo>
                </a:path>
              </a:pathLst>
            </a:cu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8"/>
          <p:cNvSpPr/>
          <p:nvPr/>
        </p:nvSpPr>
        <p:spPr>
          <a:xfrm>
            <a:off x="961338" y="1824854"/>
            <a:ext cx="9878100" cy="2847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一上：10以內的加法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/>
          <p:nvPr/>
        </p:nvSpPr>
        <p:spPr>
          <a:xfrm>
            <a:off x="961338" y="1824854"/>
            <a:ext cx="9878112" cy="2847203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一上：10以內的減法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 b="70305" l="5709" r="32467" t="9013"/>
          <a:stretch/>
        </p:blipFill>
        <p:spPr>
          <a:xfrm>
            <a:off x="0" y="1126616"/>
            <a:ext cx="12192000" cy="573138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/>
        </p:nvSpPr>
        <p:spPr>
          <a:xfrm>
            <a:off x="85725" y="296174"/>
            <a:ext cx="11859312" cy="743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zh-TW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花園裡有 </a:t>
            </a:r>
            <a:r>
              <a:rPr lang="zh-TW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8隻蜜蜂</a:t>
            </a:r>
            <a:r>
              <a:rPr b="0" i="0" lang="zh-TW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和 </a:t>
            </a:r>
            <a:r>
              <a:rPr lang="zh-TW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5隻蝴蝶</a:t>
            </a:r>
            <a:r>
              <a:rPr b="0" i="0" lang="zh-TW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，蜜蜂比蝴蝶多幾隻？</a:t>
            </a:r>
            <a:endParaRPr/>
          </a:p>
        </p:txBody>
      </p:sp>
      <p:sp>
        <p:nvSpPr>
          <p:cNvPr id="189" name="Google Shape;189;p10"/>
          <p:cNvSpPr/>
          <p:nvPr/>
        </p:nvSpPr>
        <p:spPr>
          <a:xfrm>
            <a:off x="2217843" y="353735"/>
            <a:ext cx="2045547" cy="715321"/>
          </a:xfrm>
          <a:custGeom>
            <a:rect b="b" l="l" r="r" t="t"/>
            <a:pathLst>
              <a:path extrusionOk="0" h="1039575" w="4848419">
                <a:moveTo>
                  <a:pt x="860213" y="873760"/>
                </a:moveTo>
                <a:cubicBezTo>
                  <a:pt x="758613" y="871502"/>
                  <a:pt x="656869" y="872839"/>
                  <a:pt x="555413" y="866986"/>
                </a:cubicBezTo>
                <a:cubicBezTo>
                  <a:pt x="539004" y="866039"/>
                  <a:pt x="524072" y="856884"/>
                  <a:pt x="508000" y="853440"/>
                </a:cubicBezTo>
                <a:cubicBezTo>
                  <a:pt x="477632" y="846932"/>
                  <a:pt x="411298" y="842185"/>
                  <a:pt x="386080" y="839893"/>
                </a:cubicBezTo>
                <a:lnTo>
                  <a:pt x="345440" y="826346"/>
                </a:lnTo>
                <a:cubicBezTo>
                  <a:pt x="338667" y="824088"/>
                  <a:pt x="332188" y="820583"/>
                  <a:pt x="325120" y="819573"/>
                </a:cubicBezTo>
                <a:cubicBezTo>
                  <a:pt x="289575" y="814495"/>
                  <a:pt x="271550" y="812296"/>
                  <a:pt x="237067" y="806026"/>
                </a:cubicBezTo>
                <a:cubicBezTo>
                  <a:pt x="225740" y="803967"/>
                  <a:pt x="214489" y="801511"/>
                  <a:pt x="203200" y="799253"/>
                </a:cubicBezTo>
                <a:cubicBezTo>
                  <a:pt x="196427" y="794737"/>
                  <a:pt x="190362" y="788913"/>
                  <a:pt x="182880" y="785706"/>
                </a:cubicBezTo>
                <a:cubicBezTo>
                  <a:pt x="174324" y="782039"/>
                  <a:pt x="164738" y="781490"/>
                  <a:pt x="155787" y="778933"/>
                </a:cubicBezTo>
                <a:cubicBezTo>
                  <a:pt x="148922" y="776972"/>
                  <a:pt x="142029" y="774972"/>
                  <a:pt x="135467" y="772160"/>
                </a:cubicBezTo>
                <a:cubicBezTo>
                  <a:pt x="85878" y="750908"/>
                  <a:pt x="131232" y="764327"/>
                  <a:pt x="81280" y="751840"/>
                </a:cubicBezTo>
                <a:cubicBezTo>
                  <a:pt x="60092" y="741245"/>
                  <a:pt x="47597" y="738568"/>
                  <a:pt x="33867" y="717973"/>
                </a:cubicBezTo>
                <a:cubicBezTo>
                  <a:pt x="29906" y="712032"/>
                  <a:pt x="30286" y="704039"/>
                  <a:pt x="27093" y="697653"/>
                </a:cubicBezTo>
                <a:cubicBezTo>
                  <a:pt x="23452" y="690372"/>
                  <a:pt x="18062" y="684106"/>
                  <a:pt x="13547" y="677333"/>
                </a:cubicBezTo>
                <a:cubicBezTo>
                  <a:pt x="11289" y="668302"/>
                  <a:pt x="9330" y="659191"/>
                  <a:pt x="6773" y="650240"/>
                </a:cubicBezTo>
                <a:cubicBezTo>
                  <a:pt x="4812" y="643375"/>
                  <a:pt x="0" y="637060"/>
                  <a:pt x="0" y="629920"/>
                </a:cubicBezTo>
                <a:cubicBezTo>
                  <a:pt x="0" y="548609"/>
                  <a:pt x="1242" y="467203"/>
                  <a:pt x="6773" y="386080"/>
                </a:cubicBezTo>
                <a:cubicBezTo>
                  <a:pt x="8039" y="367505"/>
                  <a:pt x="16669" y="350150"/>
                  <a:pt x="20320" y="331893"/>
                </a:cubicBezTo>
                <a:cubicBezTo>
                  <a:pt x="22578" y="320604"/>
                  <a:pt x="23785" y="309053"/>
                  <a:pt x="27093" y="298026"/>
                </a:cubicBezTo>
                <a:cubicBezTo>
                  <a:pt x="36426" y="266915"/>
                  <a:pt x="40827" y="270184"/>
                  <a:pt x="47413" y="243840"/>
                </a:cubicBezTo>
                <a:cubicBezTo>
                  <a:pt x="57435" y="203754"/>
                  <a:pt x="52320" y="193388"/>
                  <a:pt x="74507" y="149013"/>
                </a:cubicBezTo>
                <a:cubicBezTo>
                  <a:pt x="79022" y="139982"/>
                  <a:pt x="81589" y="129677"/>
                  <a:pt x="88053" y="121920"/>
                </a:cubicBezTo>
                <a:cubicBezTo>
                  <a:pt x="93264" y="115666"/>
                  <a:pt x="102192" y="113671"/>
                  <a:pt x="108373" y="108373"/>
                </a:cubicBezTo>
                <a:cubicBezTo>
                  <a:pt x="118070" y="100061"/>
                  <a:pt x="127155" y="90977"/>
                  <a:pt x="135467" y="81280"/>
                </a:cubicBezTo>
                <a:cubicBezTo>
                  <a:pt x="152725" y="61146"/>
                  <a:pt x="141508" y="58161"/>
                  <a:pt x="169333" y="54186"/>
                </a:cubicBezTo>
                <a:cubicBezTo>
                  <a:pt x="209812" y="48403"/>
                  <a:pt x="291253" y="40640"/>
                  <a:pt x="291253" y="40640"/>
                </a:cubicBezTo>
                <a:cubicBezTo>
                  <a:pt x="349089" y="21361"/>
                  <a:pt x="339779" y="20813"/>
                  <a:pt x="419947" y="20320"/>
                </a:cubicBezTo>
                <a:lnTo>
                  <a:pt x="2533227" y="13546"/>
                </a:lnTo>
                <a:cubicBezTo>
                  <a:pt x="2580640" y="11288"/>
                  <a:pt x="2628151" y="10558"/>
                  <a:pt x="2675467" y="6773"/>
                </a:cubicBezTo>
                <a:cubicBezTo>
                  <a:pt x="2684746" y="6031"/>
                  <a:pt x="2693251" y="0"/>
                  <a:pt x="2702560" y="0"/>
                </a:cubicBezTo>
                <a:lnTo>
                  <a:pt x="4741333" y="6773"/>
                </a:lnTo>
                <a:cubicBezTo>
                  <a:pt x="4748106" y="11289"/>
                  <a:pt x="4755399" y="15108"/>
                  <a:pt x="4761653" y="20320"/>
                </a:cubicBezTo>
                <a:cubicBezTo>
                  <a:pt x="4774493" y="31020"/>
                  <a:pt x="4787908" y="45737"/>
                  <a:pt x="4795520" y="60960"/>
                </a:cubicBezTo>
                <a:cubicBezTo>
                  <a:pt x="4800958" y="71835"/>
                  <a:pt x="4804551" y="83537"/>
                  <a:pt x="4809067" y="94826"/>
                </a:cubicBezTo>
                <a:cubicBezTo>
                  <a:pt x="4821068" y="178836"/>
                  <a:pt x="4808465" y="105964"/>
                  <a:pt x="4829387" y="189653"/>
                </a:cubicBezTo>
                <a:cubicBezTo>
                  <a:pt x="4832179" y="200822"/>
                  <a:pt x="4833663" y="212282"/>
                  <a:pt x="4836160" y="223520"/>
                </a:cubicBezTo>
                <a:cubicBezTo>
                  <a:pt x="4838179" y="232607"/>
                  <a:pt x="4840675" y="241582"/>
                  <a:pt x="4842933" y="250613"/>
                </a:cubicBezTo>
                <a:cubicBezTo>
                  <a:pt x="4840675" y="442524"/>
                  <a:pt x="4860510" y="635973"/>
                  <a:pt x="4836160" y="826346"/>
                </a:cubicBezTo>
                <a:cubicBezTo>
                  <a:pt x="4833281" y="848853"/>
                  <a:pt x="4790840" y="829581"/>
                  <a:pt x="4768427" y="833120"/>
                </a:cubicBezTo>
                <a:cubicBezTo>
                  <a:pt x="4664213" y="849575"/>
                  <a:pt x="4746984" y="851219"/>
                  <a:pt x="4612640" y="853440"/>
                </a:cubicBezTo>
                <a:lnTo>
                  <a:pt x="3887893" y="860213"/>
                </a:lnTo>
                <a:cubicBezTo>
                  <a:pt x="3869831" y="862471"/>
                  <a:pt x="3851366" y="862571"/>
                  <a:pt x="3833707" y="866986"/>
                </a:cubicBezTo>
                <a:cubicBezTo>
                  <a:pt x="3814992" y="871665"/>
                  <a:pt x="3798470" y="883696"/>
                  <a:pt x="3779520" y="887306"/>
                </a:cubicBezTo>
                <a:cubicBezTo>
                  <a:pt x="3750602" y="892814"/>
                  <a:pt x="3720818" y="891822"/>
                  <a:pt x="3691467" y="894080"/>
                </a:cubicBezTo>
                <a:cubicBezTo>
                  <a:pt x="3665070" y="900679"/>
                  <a:pt x="3626747" y="910511"/>
                  <a:pt x="3603413" y="914400"/>
                </a:cubicBezTo>
                <a:cubicBezTo>
                  <a:pt x="3583246" y="917761"/>
                  <a:pt x="3562719" y="918471"/>
                  <a:pt x="3542453" y="921173"/>
                </a:cubicBezTo>
                <a:cubicBezTo>
                  <a:pt x="3528840" y="922988"/>
                  <a:pt x="3515360" y="925688"/>
                  <a:pt x="3501813" y="927946"/>
                </a:cubicBezTo>
                <a:cubicBezTo>
                  <a:pt x="3488266" y="932462"/>
                  <a:pt x="3474431" y="936190"/>
                  <a:pt x="3461173" y="941493"/>
                </a:cubicBezTo>
                <a:cubicBezTo>
                  <a:pt x="3451798" y="945243"/>
                  <a:pt x="3443821" y="952383"/>
                  <a:pt x="3434080" y="955040"/>
                </a:cubicBezTo>
                <a:cubicBezTo>
                  <a:pt x="3418678" y="959241"/>
                  <a:pt x="3402596" y="960751"/>
                  <a:pt x="3386667" y="961813"/>
                </a:cubicBezTo>
                <a:cubicBezTo>
                  <a:pt x="3334804" y="965270"/>
                  <a:pt x="3282809" y="966328"/>
                  <a:pt x="3230880" y="968586"/>
                </a:cubicBezTo>
                <a:cubicBezTo>
                  <a:pt x="3201529" y="973102"/>
                  <a:pt x="3172481" y="980551"/>
                  <a:pt x="3142827" y="982133"/>
                </a:cubicBezTo>
                <a:cubicBezTo>
                  <a:pt x="3002971" y="989592"/>
                  <a:pt x="2722880" y="995680"/>
                  <a:pt x="2722880" y="995680"/>
                </a:cubicBezTo>
                <a:cubicBezTo>
                  <a:pt x="2154975" y="1090326"/>
                  <a:pt x="1571418" y="1002453"/>
                  <a:pt x="995680" y="1002453"/>
                </a:cubicBezTo>
              </a:path>
            </a:pathLst>
          </a:cu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4747271" y="338998"/>
            <a:ext cx="2045547" cy="715321"/>
          </a:xfrm>
          <a:custGeom>
            <a:rect b="b" l="l" r="r" t="t"/>
            <a:pathLst>
              <a:path extrusionOk="0" h="1039575" w="4848419">
                <a:moveTo>
                  <a:pt x="860213" y="873760"/>
                </a:moveTo>
                <a:cubicBezTo>
                  <a:pt x="758613" y="871502"/>
                  <a:pt x="656869" y="872839"/>
                  <a:pt x="555413" y="866986"/>
                </a:cubicBezTo>
                <a:cubicBezTo>
                  <a:pt x="539004" y="866039"/>
                  <a:pt x="524072" y="856884"/>
                  <a:pt x="508000" y="853440"/>
                </a:cubicBezTo>
                <a:cubicBezTo>
                  <a:pt x="477632" y="846932"/>
                  <a:pt x="411298" y="842185"/>
                  <a:pt x="386080" y="839893"/>
                </a:cubicBezTo>
                <a:lnTo>
                  <a:pt x="345440" y="826346"/>
                </a:lnTo>
                <a:cubicBezTo>
                  <a:pt x="338667" y="824088"/>
                  <a:pt x="332188" y="820583"/>
                  <a:pt x="325120" y="819573"/>
                </a:cubicBezTo>
                <a:cubicBezTo>
                  <a:pt x="289575" y="814495"/>
                  <a:pt x="271550" y="812296"/>
                  <a:pt x="237067" y="806026"/>
                </a:cubicBezTo>
                <a:cubicBezTo>
                  <a:pt x="225740" y="803967"/>
                  <a:pt x="214489" y="801511"/>
                  <a:pt x="203200" y="799253"/>
                </a:cubicBezTo>
                <a:cubicBezTo>
                  <a:pt x="196427" y="794737"/>
                  <a:pt x="190362" y="788913"/>
                  <a:pt x="182880" y="785706"/>
                </a:cubicBezTo>
                <a:cubicBezTo>
                  <a:pt x="174324" y="782039"/>
                  <a:pt x="164738" y="781490"/>
                  <a:pt x="155787" y="778933"/>
                </a:cubicBezTo>
                <a:cubicBezTo>
                  <a:pt x="148922" y="776972"/>
                  <a:pt x="142029" y="774972"/>
                  <a:pt x="135467" y="772160"/>
                </a:cubicBezTo>
                <a:cubicBezTo>
                  <a:pt x="85878" y="750908"/>
                  <a:pt x="131232" y="764327"/>
                  <a:pt x="81280" y="751840"/>
                </a:cubicBezTo>
                <a:cubicBezTo>
                  <a:pt x="60092" y="741245"/>
                  <a:pt x="47597" y="738568"/>
                  <a:pt x="33867" y="717973"/>
                </a:cubicBezTo>
                <a:cubicBezTo>
                  <a:pt x="29906" y="712032"/>
                  <a:pt x="30286" y="704039"/>
                  <a:pt x="27093" y="697653"/>
                </a:cubicBezTo>
                <a:cubicBezTo>
                  <a:pt x="23452" y="690372"/>
                  <a:pt x="18062" y="684106"/>
                  <a:pt x="13547" y="677333"/>
                </a:cubicBezTo>
                <a:cubicBezTo>
                  <a:pt x="11289" y="668302"/>
                  <a:pt x="9330" y="659191"/>
                  <a:pt x="6773" y="650240"/>
                </a:cubicBezTo>
                <a:cubicBezTo>
                  <a:pt x="4812" y="643375"/>
                  <a:pt x="0" y="637060"/>
                  <a:pt x="0" y="629920"/>
                </a:cubicBezTo>
                <a:cubicBezTo>
                  <a:pt x="0" y="548609"/>
                  <a:pt x="1242" y="467203"/>
                  <a:pt x="6773" y="386080"/>
                </a:cubicBezTo>
                <a:cubicBezTo>
                  <a:pt x="8039" y="367505"/>
                  <a:pt x="16669" y="350150"/>
                  <a:pt x="20320" y="331893"/>
                </a:cubicBezTo>
                <a:cubicBezTo>
                  <a:pt x="22578" y="320604"/>
                  <a:pt x="23785" y="309053"/>
                  <a:pt x="27093" y="298026"/>
                </a:cubicBezTo>
                <a:cubicBezTo>
                  <a:pt x="36426" y="266915"/>
                  <a:pt x="40827" y="270184"/>
                  <a:pt x="47413" y="243840"/>
                </a:cubicBezTo>
                <a:cubicBezTo>
                  <a:pt x="57435" y="203754"/>
                  <a:pt x="52320" y="193388"/>
                  <a:pt x="74507" y="149013"/>
                </a:cubicBezTo>
                <a:cubicBezTo>
                  <a:pt x="79022" y="139982"/>
                  <a:pt x="81589" y="129677"/>
                  <a:pt x="88053" y="121920"/>
                </a:cubicBezTo>
                <a:cubicBezTo>
                  <a:pt x="93264" y="115666"/>
                  <a:pt x="102192" y="113671"/>
                  <a:pt x="108373" y="108373"/>
                </a:cubicBezTo>
                <a:cubicBezTo>
                  <a:pt x="118070" y="100061"/>
                  <a:pt x="127155" y="90977"/>
                  <a:pt x="135467" y="81280"/>
                </a:cubicBezTo>
                <a:cubicBezTo>
                  <a:pt x="152725" y="61146"/>
                  <a:pt x="141508" y="58161"/>
                  <a:pt x="169333" y="54186"/>
                </a:cubicBezTo>
                <a:cubicBezTo>
                  <a:pt x="209812" y="48403"/>
                  <a:pt x="291253" y="40640"/>
                  <a:pt x="291253" y="40640"/>
                </a:cubicBezTo>
                <a:cubicBezTo>
                  <a:pt x="349089" y="21361"/>
                  <a:pt x="339779" y="20813"/>
                  <a:pt x="419947" y="20320"/>
                </a:cubicBezTo>
                <a:lnTo>
                  <a:pt x="2533227" y="13546"/>
                </a:lnTo>
                <a:cubicBezTo>
                  <a:pt x="2580640" y="11288"/>
                  <a:pt x="2628151" y="10558"/>
                  <a:pt x="2675467" y="6773"/>
                </a:cubicBezTo>
                <a:cubicBezTo>
                  <a:pt x="2684746" y="6031"/>
                  <a:pt x="2693251" y="0"/>
                  <a:pt x="2702560" y="0"/>
                </a:cubicBezTo>
                <a:lnTo>
                  <a:pt x="4741333" y="6773"/>
                </a:lnTo>
                <a:cubicBezTo>
                  <a:pt x="4748106" y="11289"/>
                  <a:pt x="4755399" y="15108"/>
                  <a:pt x="4761653" y="20320"/>
                </a:cubicBezTo>
                <a:cubicBezTo>
                  <a:pt x="4774493" y="31020"/>
                  <a:pt x="4787908" y="45737"/>
                  <a:pt x="4795520" y="60960"/>
                </a:cubicBezTo>
                <a:cubicBezTo>
                  <a:pt x="4800958" y="71835"/>
                  <a:pt x="4804551" y="83537"/>
                  <a:pt x="4809067" y="94826"/>
                </a:cubicBezTo>
                <a:cubicBezTo>
                  <a:pt x="4821068" y="178836"/>
                  <a:pt x="4808465" y="105964"/>
                  <a:pt x="4829387" y="189653"/>
                </a:cubicBezTo>
                <a:cubicBezTo>
                  <a:pt x="4832179" y="200822"/>
                  <a:pt x="4833663" y="212282"/>
                  <a:pt x="4836160" y="223520"/>
                </a:cubicBezTo>
                <a:cubicBezTo>
                  <a:pt x="4838179" y="232607"/>
                  <a:pt x="4840675" y="241582"/>
                  <a:pt x="4842933" y="250613"/>
                </a:cubicBezTo>
                <a:cubicBezTo>
                  <a:pt x="4840675" y="442524"/>
                  <a:pt x="4860510" y="635973"/>
                  <a:pt x="4836160" y="826346"/>
                </a:cubicBezTo>
                <a:cubicBezTo>
                  <a:pt x="4833281" y="848853"/>
                  <a:pt x="4790840" y="829581"/>
                  <a:pt x="4768427" y="833120"/>
                </a:cubicBezTo>
                <a:cubicBezTo>
                  <a:pt x="4664213" y="849575"/>
                  <a:pt x="4746984" y="851219"/>
                  <a:pt x="4612640" y="853440"/>
                </a:cubicBezTo>
                <a:lnTo>
                  <a:pt x="3887893" y="860213"/>
                </a:lnTo>
                <a:cubicBezTo>
                  <a:pt x="3869831" y="862471"/>
                  <a:pt x="3851366" y="862571"/>
                  <a:pt x="3833707" y="866986"/>
                </a:cubicBezTo>
                <a:cubicBezTo>
                  <a:pt x="3814992" y="871665"/>
                  <a:pt x="3798470" y="883696"/>
                  <a:pt x="3779520" y="887306"/>
                </a:cubicBezTo>
                <a:cubicBezTo>
                  <a:pt x="3750602" y="892814"/>
                  <a:pt x="3720818" y="891822"/>
                  <a:pt x="3691467" y="894080"/>
                </a:cubicBezTo>
                <a:cubicBezTo>
                  <a:pt x="3665070" y="900679"/>
                  <a:pt x="3626747" y="910511"/>
                  <a:pt x="3603413" y="914400"/>
                </a:cubicBezTo>
                <a:cubicBezTo>
                  <a:pt x="3583246" y="917761"/>
                  <a:pt x="3562719" y="918471"/>
                  <a:pt x="3542453" y="921173"/>
                </a:cubicBezTo>
                <a:cubicBezTo>
                  <a:pt x="3528840" y="922988"/>
                  <a:pt x="3515360" y="925688"/>
                  <a:pt x="3501813" y="927946"/>
                </a:cubicBezTo>
                <a:cubicBezTo>
                  <a:pt x="3488266" y="932462"/>
                  <a:pt x="3474431" y="936190"/>
                  <a:pt x="3461173" y="941493"/>
                </a:cubicBezTo>
                <a:cubicBezTo>
                  <a:pt x="3451798" y="945243"/>
                  <a:pt x="3443821" y="952383"/>
                  <a:pt x="3434080" y="955040"/>
                </a:cubicBezTo>
                <a:cubicBezTo>
                  <a:pt x="3418678" y="959241"/>
                  <a:pt x="3402596" y="960751"/>
                  <a:pt x="3386667" y="961813"/>
                </a:cubicBezTo>
                <a:cubicBezTo>
                  <a:pt x="3334804" y="965270"/>
                  <a:pt x="3282809" y="966328"/>
                  <a:pt x="3230880" y="968586"/>
                </a:cubicBezTo>
                <a:cubicBezTo>
                  <a:pt x="3201529" y="973102"/>
                  <a:pt x="3172481" y="980551"/>
                  <a:pt x="3142827" y="982133"/>
                </a:cubicBezTo>
                <a:cubicBezTo>
                  <a:pt x="3002971" y="989592"/>
                  <a:pt x="2722880" y="995680"/>
                  <a:pt x="2722880" y="995680"/>
                </a:cubicBezTo>
                <a:cubicBezTo>
                  <a:pt x="2154975" y="1090326"/>
                  <a:pt x="1571418" y="1002453"/>
                  <a:pt x="995680" y="1002453"/>
                </a:cubicBezTo>
              </a:path>
            </a:pathLst>
          </a:custGeom>
          <a:noFill/>
          <a:ln cap="flat" cmpd="sng" w="76200">
            <a:solidFill>
              <a:srgbClr val="2E75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10"/>
          <p:cNvGrpSpPr/>
          <p:nvPr/>
        </p:nvGrpSpPr>
        <p:grpSpPr>
          <a:xfrm>
            <a:off x="372627" y="2170176"/>
            <a:ext cx="6603625" cy="769441"/>
            <a:chOff x="372627" y="2794657"/>
            <a:chExt cx="6603625" cy="769441"/>
          </a:xfrm>
        </p:grpSpPr>
        <p:sp>
          <p:nvSpPr>
            <p:cNvPr id="192" name="Google Shape;192;p10"/>
            <p:cNvSpPr/>
            <p:nvPr/>
          </p:nvSpPr>
          <p:spPr>
            <a:xfrm>
              <a:off x="1764471" y="2963613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2438379" y="2963612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3102106" y="2963612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3806630" y="2963612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4480538" y="2963611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5144265" y="2963611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5767329" y="2963611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6441237" y="2963610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 txBox="1"/>
            <p:nvPr/>
          </p:nvSpPr>
          <p:spPr>
            <a:xfrm>
              <a:off x="372627" y="2794657"/>
              <a:ext cx="140082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4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蜜蜂</a:t>
              </a:r>
              <a:endPara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10"/>
          <p:cNvGrpSpPr/>
          <p:nvPr/>
        </p:nvGrpSpPr>
        <p:grpSpPr>
          <a:xfrm>
            <a:off x="376948" y="3461879"/>
            <a:ext cx="4634021" cy="769441"/>
            <a:chOff x="376948" y="4086360"/>
            <a:chExt cx="4634021" cy="769441"/>
          </a:xfrm>
        </p:grpSpPr>
        <p:sp>
          <p:nvSpPr>
            <p:cNvPr id="202" name="Google Shape;202;p10"/>
            <p:cNvSpPr txBox="1"/>
            <p:nvPr/>
          </p:nvSpPr>
          <p:spPr>
            <a:xfrm>
              <a:off x="376948" y="4086360"/>
              <a:ext cx="140082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4400" u="none" cap="none" strike="noStrike">
                  <a:solidFill>
                    <a:srgbClr val="2E75B6"/>
                  </a:solidFill>
                  <a:latin typeface="Arial"/>
                  <a:ea typeface="Arial"/>
                  <a:cs typeface="Arial"/>
                  <a:sym typeface="Arial"/>
                </a:rPr>
                <a:t>蝴蝶</a:t>
              </a:r>
              <a:endParaRPr sz="20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1759887" y="4235480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433795" y="4235479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3097522" y="4235479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3802046" y="4235479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4475954" y="4235478"/>
              <a:ext cx="535015" cy="541539"/>
            </a:xfrm>
            <a:custGeom>
              <a:rect b="b" l="l" r="r" t="t"/>
              <a:pathLst>
                <a:path extrusionOk="0" h="321590" w="317715">
                  <a:moveTo>
                    <a:pt x="294467" y="263471"/>
                  </a:moveTo>
                  <a:lnTo>
                    <a:pt x="294467" y="263471"/>
                  </a:lnTo>
                  <a:cubicBezTo>
                    <a:pt x="285426" y="272512"/>
                    <a:pt x="276848" y="282040"/>
                    <a:pt x="267345" y="290593"/>
                  </a:cubicBezTo>
                  <a:cubicBezTo>
                    <a:pt x="244819" y="310867"/>
                    <a:pt x="267343" y="282847"/>
                    <a:pt x="232474" y="306092"/>
                  </a:cubicBezTo>
                  <a:cubicBezTo>
                    <a:pt x="228599" y="308675"/>
                    <a:pt x="225130" y="312007"/>
                    <a:pt x="220850" y="313841"/>
                  </a:cubicBezTo>
                  <a:cubicBezTo>
                    <a:pt x="215956" y="315938"/>
                    <a:pt x="210472" y="316252"/>
                    <a:pt x="205352" y="317715"/>
                  </a:cubicBezTo>
                  <a:cubicBezTo>
                    <a:pt x="201425" y="318837"/>
                    <a:pt x="197603" y="320298"/>
                    <a:pt x="193728" y="321590"/>
                  </a:cubicBezTo>
                  <a:cubicBezTo>
                    <a:pt x="161440" y="319007"/>
                    <a:pt x="129071" y="317292"/>
                    <a:pt x="96864" y="313841"/>
                  </a:cubicBezTo>
                  <a:cubicBezTo>
                    <a:pt x="92803" y="313406"/>
                    <a:pt x="89167" y="311088"/>
                    <a:pt x="85240" y="309966"/>
                  </a:cubicBezTo>
                  <a:cubicBezTo>
                    <a:pt x="80120" y="308503"/>
                    <a:pt x="74908" y="307383"/>
                    <a:pt x="69742" y="306092"/>
                  </a:cubicBezTo>
                  <a:cubicBezTo>
                    <a:pt x="65867" y="303509"/>
                    <a:pt x="61411" y="301635"/>
                    <a:pt x="58118" y="298342"/>
                  </a:cubicBezTo>
                  <a:cubicBezTo>
                    <a:pt x="25905" y="266129"/>
                    <a:pt x="57275" y="288741"/>
                    <a:pt x="30996" y="271220"/>
                  </a:cubicBezTo>
                  <a:cubicBezTo>
                    <a:pt x="12117" y="242903"/>
                    <a:pt x="35161" y="278508"/>
                    <a:pt x="15498" y="244098"/>
                  </a:cubicBezTo>
                  <a:cubicBezTo>
                    <a:pt x="13188" y="240055"/>
                    <a:pt x="10332" y="236349"/>
                    <a:pt x="7749" y="232475"/>
                  </a:cubicBezTo>
                  <a:cubicBezTo>
                    <a:pt x="6457" y="219560"/>
                    <a:pt x="5589" y="206595"/>
                    <a:pt x="3874" y="193729"/>
                  </a:cubicBezTo>
                  <a:cubicBezTo>
                    <a:pt x="3004" y="187201"/>
                    <a:pt x="0" y="180942"/>
                    <a:pt x="0" y="174356"/>
                  </a:cubicBezTo>
                  <a:cubicBezTo>
                    <a:pt x="0" y="143332"/>
                    <a:pt x="1810" y="112321"/>
                    <a:pt x="3874" y="81366"/>
                  </a:cubicBezTo>
                  <a:cubicBezTo>
                    <a:pt x="4397" y="73527"/>
                    <a:pt x="3791" y="64905"/>
                    <a:pt x="7749" y="58119"/>
                  </a:cubicBezTo>
                  <a:cubicBezTo>
                    <a:pt x="13271" y="48653"/>
                    <a:pt x="23247" y="42620"/>
                    <a:pt x="30996" y="34871"/>
                  </a:cubicBezTo>
                  <a:cubicBezTo>
                    <a:pt x="39565" y="26302"/>
                    <a:pt x="43455" y="20892"/>
                    <a:pt x="54244" y="15498"/>
                  </a:cubicBezTo>
                  <a:cubicBezTo>
                    <a:pt x="57897" y="13672"/>
                    <a:pt x="61993" y="12915"/>
                    <a:pt x="65867" y="11624"/>
                  </a:cubicBezTo>
                  <a:cubicBezTo>
                    <a:pt x="68450" y="9041"/>
                    <a:pt x="70259" y="5314"/>
                    <a:pt x="73617" y="3875"/>
                  </a:cubicBezTo>
                  <a:cubicBezTo>
                    <a:pt x="79670" y="1281"/>
                    <a:pt x="86404" y="0"/>
                    <a:pt x="92989" y="0"/>
                  </a:cubicBezTo>
                  <a:cubicBezTo>
                    <a:pt x="125303" y="0"/>
                    <a:pt x="157566" y="2583"/>
                    <a:pt x="189854" y="3875"/>
                  </a:cubicBezTo>
                  <a:cubicBezTo>
                    <a:pt x="193729" y="6458"/>
                    <a:pt x="197313" y="9542"/>
                    <a:pt x="201478" y="11624"/>
                  </a:cubicBezTo>
                  <a:cubicBezTo>
                    <a:pt x="205131" y="13450"/>
                    <a:pt x="209555" y="13472"/>
                    <a:pt x="213101" y="15498"/>
                  </a:cubicBezTo>
                  <a:cubicBezTo>
                    <a:pt x="218708" y="18702"/>
                    <a:pt x="223345" y="23368"/>
                    <a:pt x="228600" y="27122"/>
                  </a:cubicBezTo>
                  <a:cubicBezTo>
                    <a:pt x="232389" y="29829"/>
                    <a:pt x="236349" y="32288"/>
                    <a:pt x="240223" y="34871"/>
                  </a:cubicBezTo>
                  <a:cubicBezTo>
                    <a:pt x="244370" y="41092"/>
                    <a:pt x="249094" y="49826"/>
                    <a:pt x="255722" y="54244"/>
                  </a:cubicBezTo>
                  <a:cubicBezTo>
                    <a:pt x="260528" y="57448"/>
                    <a:pt x="266054" y="59410"/>
                    <a:pt x="271220" y="61993"/>
                  </a:cubicBezTo>
                  <a:cubicBezTo>
                    <a:pt x="278104" y="75762"/>
                    <a:pt x="279045" y="75818"/>
                    <a:pt x="282844" y="89115"/>
                  </a:cubicBezTo>
                  <a:cubicBezTo>
                    <a:pt x="284307" y="94235"/>
                    <a:pt x="284620" y="99719"/>
                    <a:pt x="286718" y="104614"/>
                  </a:cubicBezTo>
                  <a:cubicBezTo>
                    <a:pt x="288552" y="108894"/>
                    <a:pt x="292385" y="112072"/>
                    <a:pt x="294467" y="116237"/>
                  </a:cubicBezTo>
                  <a:cubicBezTo>
                    <a:pt x="310511" y="148325"/>
                    <a:pt x="283881" y="106168"/>
                    <a:pt x="306091" y="139485"/>
                  </a:cubicBezTo>
                  <a:cubicBezTo>
                    <a:pt x="314831" y="174443"/>
                    <a:pt x="310472" y="160378"/>
                    <a:pt x="317715" y="182105"/>
                  </a:cubicBezTo>
                  <a:cubicBezTo>
                    <a:pt x="316423" y="202769"/>
                    <a:pt x="316007" y="223507"/>
                    <a:pt x="313840" y="244098"/>
                  </a:cubicBezTo>
                  <a:cubicBezTo>
                    <a:pt x="313412" y="248160"/>
                    <a:pt x="312517" y="252533"/>
                    <a:pt x="309966" y="255722"/>
                  </a:cubicBezTo>
                  <a:cubicBezTo>
                    <a:pt x="303194" y="264187"/>
                    <a:pt x="297050" y="262180"/>
                    <a:pt x="294467" y="263471"/>
                  </a:cubicBezTo>
                  <a:close/>
                </a:path>
              </a:pathLst>
            </a:custGeom>
            <a:noFill/>
            <a:ln cap="flat" cmpd="sng" w="762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8" name="Google Shape;208;p10"/>
          <p:cNvCxnSpPr/>
          <p:nvPr/>
        </p:nvCxnSpPr>
        <p:spPr>
          <a:xfrm>
            <a:off x="2001795" y="2927260"/>
            <a:ext cx="0" cy="634309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10"/>
          <p:cNvCxnSpPr/>
          <p:nvPr/>
        </p:nvCxnSpPr>
        <p:spPr>
          <a:xfrm>
            <a:off x="2685535" y="2927260"/>
            <a:ext cx="0" cy="634309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10"/>
          <p:cNvCxnSpPr/>
          <p:nvPr/>
        </p:nvCxnSpPr>
        <p:spPr>
          <a:xfrm>
            <a:off x="3377514" y="2927260"/>
            <a:ext cx="0" cy="634309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10"/>
          <p:cNvCxnSpPr/>
          <p:nvPr/>
        </p:nvCxnSpPr>
        <p:spPr>
          <a:xfrm>
            <a:off x="4011408" y="2939617"/>
            <a:ext cx="0" cy="634309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2" name="Google Shape;212;p10"/>
          <p:cNvCxnSpPr/>
          <p:nvPr/>
        </p:nvCxnSpPr>
        <p:spPr>
          <a:xfrm>
            <a:off x="4703387" y="2939617"/>
            <a:ext cx="0" cy="634309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3" name="Google Shape;213;p10"/>
          <p:cNvSpPr txBox="1"/>
          <p:nvPr/>
        </p:nvSpPr>
        <p:spPr>
          <a:xfrm>
            <a:off x="7831459" y="2748939"/>
            <a:ext cx="222953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8-5=3</a:t>
            </a:r>
            <a:endParaRPr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7099721" y="5153495"/>
            <a:ext cx="513436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答</a:t>
            </a:r>
            <a:r>
              <a:rPr lang="zh-TW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：蜜蜂多</a:t>
            </a:r>
            <a:r>
              <a:rPr b="0" i="0" lang="zh-TW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3隻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p10"/>
          <p:cNvGrpSpPr/>
          <p:nvPr/>
        </p:nvGrpSpPr>
        <p:grpSpPr>
          <a:xfrm>
            <a:off x="372627" y="4762139"/>
            <a:ext cx="6397628" cy="1052274"/>
            <a:chOff x="5839381" y="2171714"/>
            <a:chExt cx="6397628" cy="1052274"/>
          </a:xfrm>
        </p:grpSpPr>
        <p:sp>
          <p:nvSpPr>
            <p:cNvPr id="216" name="Google Shape;216;p10"/>
            <p:cNvSpPr/>
            <p:nvPr/>
          </p:nvSpPr>
          <p:spPr>
            <a:xfrm>
              <a:off x="5839381" y="2171714"/>
              <a:ext cx="6397628" cy="1052274"/>
            </a:xfrm>
            <a:prstGeom prst="wedgeRoundRectCallout">
              <a:avLst>
                <a:gd fmla="val -21367" name="adj1"/>
                <a:gd fmla="val -90967" name="adj2"/>
                <a:gd fmla="val 16667" name="adj3"/>
              </a:avLst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6011899" y="2311719"/>
              <a:ext cx="5896092" cy="772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Arial"/>
                <a:buNone/>
              </a:pPr>
              <a:r>
                <a:rPr b="0" i="0" lang="zh-TW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格子幫助你把</a:t>
              </a:r>
              <a:r>
                <a:rPr b="0" i="0" lang="zh-TW" sz="40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圓圈對整齊</a:t>
              </a:r>
              <a:r>
                <a:rPr b="0" i="0" lang="zh-TW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！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2020-11-25T03:06:56Z</dcterms:created>
  <dc:creator>瑛娟 魏</dc:creator>
</cp:coreProperties>
</file>