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29C73E-938C-4619-AC3B-B55B2FEC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B23393C-31C8-4947-941D-4B86537D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29E3-8041-497F-9CA6-DC11CA53F251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D2BAF1-F155-4A85-B799-0471E099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C8F5628-202B-4234-B3A4-D797F343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6F20-9255-42CA-84EE-26FFA53C55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80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3400F95-C9C4-4F2A-8110-45D2A63F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82999B7-3841-43FE-A55E-2036684B3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F2DA17-3320-48C1-95F0-AE18295E3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29E3-8041-497F-9CA6-DC11CA53F251}" type="datetimeFigureOut">
              <a:rPr lang="zh-TW" altLang="en-US" smtClean="0"/>
              <a:t>2020/11/27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6B5F7C-30CD-4E8C-A597-D4AA42A14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2FE9F3-70BA-401A-90FD-406A6377B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6F20-9255-42CA-84EE-26FFA53C55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48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FF1C7E2-BD68-45C3-AF9B-5FB44484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6D904B0-EA36-45E5-A1A5-47C6AF5DA2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C9A1456-D444-49A4-A301-BF3A00BF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5FD2896-B840-4508-9439-00D5B94A5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37416B9-21CC-4720-917B-F8BC9A69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C2190A-4A18-4525-BBBA-6659C0A77D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05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89A32DC-BA14-4076-BEF9-C830D25D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F59A505-53A9-4A8F-82A7-F800521AB4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3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3E4D654-FE55-42EB-B239-99B66464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808D783-1F18-4B99-AF32-FBDC3812AC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2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46BA5A3-23D3-4D0D-B60F-9E256F6F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622889-580F-4019-80A9-7965AAD19C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2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A80AB65-7416-44D6-970B-CED7239D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325EA6-EBF1-48B4-9C38-7121CC2DE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D2C5B0A-D537-4E06-9295-C7351394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A3AED0-F4F2-49A6-995B-8A2E85BB03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51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B1E9EA2-6F0C-4929-BC43-36AF2FFC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842863-134D-4547-9EE7-C1B45FD9DC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4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55A36FC-FD72-4F8F-855A-176E9795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2C7F683-F978-44EB-9B96-33C4659E45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36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9EBF47F-78E4-44FE-A083-5E004435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AD1204-90AF-43F2-8179-AD5D303410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7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597E1AF-736A-4DD2-8F64-4FC042AA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75068F2-2357-462B-A0DE-DC76AC06A3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33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C84CC6F-CC0D-464D-BDA5-5950E918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581226-43A0-446C-8EC2-8492BB9BFE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89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7E756BA-D827-4804-8BF0-651FBE41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797E137-58FE-4BA2-8DE5-1C480A05E9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58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E265F15-CB4C-4C9D-A85E-66F578E8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339EB19-1B75-4F9A-A71E-9B56C818A9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95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A41FB18-9FF3-4028-94E4-1DEBB4FB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DECF176-E0BB-4ACE-BED6-71D7D4E956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39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A788940-4DB1-4250-B32E-DA15E57B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B0838A3-2B5F-4A18-9FAF-2D157E565E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3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938555D-FB6B-4CB9-B2F2-9422B06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FE0472E-2BC6-4F73-B50F-EFE636A1C3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CC1C496-7F81-4132-9D2F-8247A7BA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865DF3F-2AB2-4842-9F29-E5D839F89D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36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7F5F5DD-8513-476B-88BF-0A581314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1954188-A295-492B-AB0C-543AD536B2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38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50626A0-9DCD-4735-84CF-440325A3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49CDE4E-A7C7-4996-8873-34D10CF578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26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D368F03-D33F-4C9F-BA40-6EF3800F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9407260-A5CD-406C-8AA8-915964C32C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3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E831643-9A30-4F6B-8A48-8CB58FCD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D435DD4-005D-459A-ABC8-9F84C852E9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92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52D740E-CA67-4122-BBA5-52479D22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C6E3B4F-5F1D-4893-A590-969C36953B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3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4470294-9D77-4EF8-9966-F12325E3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C40142-C40D-4C70-A045-FA50BCB194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46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23593BF-195E-42BD-B3B1-08180BE0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6146D01-0F37-411B-9155-0E9D90E866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95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FF9DFE8-DF60-40B5-9131-7F6D4452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1EB7742-8671-4CB7-90D9-63223565AC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33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759E86D-B936-4F67-A2BA-5FDEF97E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64E9C21-8227-4927-A21D-5EA2344356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10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7BC63F6-4EE6-442F-8716-48B0878A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7AA3DB3-788F-4822-B52D-8F8DCAFA43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35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5D3326C-A14F-46CC-B082-E0AD26212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97066D-56C4-496D-89A1-F14A7ED8B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35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CDD213A-C771-40C9-85C2-1E5EF2D2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A8ED1AF-1625-46CF-811D-A1B2890E47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51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D524C09-531F-4AE9-AFBF-B0FAF0F2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AA3ED76-6FD3-4375-BA1A-0B3245D2F1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0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4DEFF27-7839-437A-AEDF-CD93E0F4E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EB885F3-BBED-4FC4-871F-013AB810FD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9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EB0E389-21A8-498D-AE4A-7D52F197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80D8D13-C41A-4481-A4B4-08D82436C9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43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9318717-2756-460D-8E47-EC7BFE96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FFCD0CE-B88C-4268-96EF-79FC62D53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50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BF7C6F1-4A88-4A0F-A0DE-9779E8F7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EDD463D-0033-4F0B-976E-BD70BD224D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79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F1A4EBA-130E-4CAA-B649-AE061295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CF3194F-95B4-494B-8FDE-1EDD0C4B4F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93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5C126B5-A573-40CD-88C5-2645BF24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83F9809-2243-4375-9F27-D407012B1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07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8251FBB-9771-4240-B1A2-F9C98685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CB9E133-D774-4964-9ECA-B455929F9F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370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87EC77B-E07A-414E-B7AD-7A47F6CF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D599A67-03C3-4318-8AB6-E77708B6DB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3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3343318-0DD1-41B7-A178-40881E20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6978CB3-2840-4CCA-B7E7-DF0011ED09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25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3187B8E-25DC-4C29-8691-D866C330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67A7F0-E197-4E73-8B08-9328C02E8D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4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D2DB0CD-E0EB-4804-AD2B-00AFF6AA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93EECED-5E9F-4318-AA6B-88C192CE62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59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C68253E-0543-42F7-89CA-235CED37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E945597-0450-41E3-A511-21E092CECE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1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4634AFB-788B-4640-868E-309B9BED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CB5C923-0B31-4E33-9D3F-1FA416A08A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886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172A04F-8061-41B8-819F-1B6C2DD5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B31D325-1684-4D92-B9BD-F526AB875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961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80CFA51-FD72-49A4-B32E-9208B2B7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88E4842-18B2-4E4D-9465-A3B30AF764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779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C0D93E6-C9BC-4959-9865-155D096D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732F61-76AC-4EC6-B576-9B4EC3268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79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354B64D-308A-4A20-96D1-B82C1774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2DD8A85-DFB1-4658-9AA6-D692807413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067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AB54C9C-AA42-4EB4-8A47-12F12384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40F4AA-EB85-47EC-AEA1-125AABCFF2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165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6EBE57C-20D1-4EB9-B64E-1E33D00A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3DB2020-80AC-4695-9CEA-DE7974E367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747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7BB217D-20FF-4D34-BD6E-9F1FA516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3247CEA-DA42-4240-87B6-0C63EFF92D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969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2FD6FDA-09C3-4E5F-AA06-932D6542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E9B48F-ECA7-4FEB-9938-2DD944D6E0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8CABFB4-EA16-41F7-B798-272DC937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D3B6153-5182-47B2-95A8-C5483C4A80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3C32879-3B09-47E3-AFC9-1900178D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5BD5FB-EC32-4ACD-BCC3-BCBB75A11C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216B27B-F4A6-4135-8DFD-D52C9EA4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7661034-6F14-4B13-B07A-5FD1A6130E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6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9F67180-CF78-47D9-8598-57F0EC5C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6B12C9-16C9-4466-AFCA-1E41757302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7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57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2020-11-27T05:07:26Z</dcterms:created>
  <dcterms:modified xsi:type="dcterms:W3CDTF">2020-11-27T05:07:26Z</dcterms:modified>
</cp:coreProperties>
</file>