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64"/>
  </p:notesMasterIdLst>
  <p:sldIdLst>
    <p:sldId id="12718" r:id="rId5"/>
    <p:sldId id="258" r:id="rId6"/>
    <p:sldId id="12648" r:id="rId7"/>
    <p:sldId id="4772" r:id="rId8"/>
    <p:sldId id="12683" r:id="rId9"/>
    <p:sldId id="260" r:id="rId10"/>
    <p:sldId id="4524" r:id="rId11"/>
    <p:sldId id="12684" r:id="rId12"/>
    <p:sldId id="12743" r:id="rId13"/>
    <p:sldId id="281" r:id="rId14"/>
    <p:sldId id="12744" r:id="rId15"/>
    <p:sldId id="12745" r:id="rId16"/>
    <p:sldId id="12746" r:id="rId17"/>
    <p:sldId id="12751" r:id="rId18"/>
    <p:sldId id="12748" r:id="rId19"/>
    <p:sldId id="12749" r:id="rId20"/>
    <p:sldId id="12721" r:id="rId21"/>
    <p:sldId id="282" r:id="rId22"/>
    <p:sldId id="12750" r:id="rId23"/>
    <p:sldId id="12723" r:id="rId24"/>
    <p:sldId id="12692" r:id="rId25"/>
    <p:sldId id="12724" r:id="rId26"/>
    <p:sldId id="12752" r:id="rId27"/>
    <p:sldId id="12753" r:id="rId28"/>
    <p:sldId id="12694" r:id="rId29"/>
    <p:sldId id="12754" r:id="rId30"/>
    <p:sldId id="12728" r:id="rId31"/>
    <p:sldId id="283" r:id="rId32"/>
    <p:sldId id="12696" r:id="rId33"/>
    <p:sldId id="12729" r:id="rId34"/>
    <p:sldId id="12700" r:id="rId35"/>
    <p:sldId id="12730" r:id="rId36"/>
    <p:sldId id="12731" r:id="rId37"/>
    <p:sldId id="12755" r:id="rId38"/>
    <p:sldId id="12734" r:id="rId39"/>
    <p:sldId id="12701" r:id="rId40"/>
    <p:sldId id="12735" r:id="rId41"/>
    <p:sldId id="12756" r:id="rId42"/>
    <p:sldId id="12703" r:id="rId43"/>
    <p:sldId id="12737" r:id="rId44"/>
    <p:sldId id="12757" r:id="rId45"/>
    <p:sldId id="12706" r:id="rId46"/>
    <p:sldId id="12705" r:id="rId47"/>
    <p:sldId id="12738" r:id="rId48"/>
    <p:sldId id="12758" r:id="rId49"/>
    <p:sldId id="12739" r:id="rId50"/>
    <p:sldId id="12710" r:id="rId51"/>
    <p:sldId id="12759" r:id="rId52"/>
    <p:sldId id="12713" r:id="rId53"/>
    <p:sldId id="12760" r:id="rId54"/>
    <p:sldId id="12740" r:id="rId55"/>
    <p:sldId id="12714" r:id="rId56"/>
    <p:sldId id="12762" r:id="rId57"/>
    <p:sldId id="12715" r:id="rId58"/>
    <p:sldId id="12716" r:id="rId59"/>
    <p:sldId id="12761" r:id="rId60"/>
    <p:sldId id="265" r:id="rId61"/>
    <p:sldId id="12763" r:id="rId62"/>
    <p:sldId id="12742" r:id="rId6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5FD4EB7-AB3E-427E-BC12-7F826A98CEB7}">
          <p14:sldIdLst>
            <p14:sldId id="12718"/>
            <p14:sldId id="258"/>
            <p14:sldId id="12648"/>
            <p14:sldId id="4772"/>
            <p14:sldId id="12683"/>
            <p14:sldId id="260"/>
            <p14:sldId id="4524"/>
            <p14:sldId id="12684"/>
            <p14:sldId id="12743"/>
            <p14:sldId id="281"/>
            <p14:sldId id="12744"/>
            <p14:sldId id="12745"/>
            <p14:sldId id="12746"/>
            <p14:sldId id="12751"/>
            <p14:sldId id="12748"/>
            <p14:sldId id="12749"/>
            <p14:sldId id="12721"/>
            <p14:sldId id="282"/>
            <p14:sldId id="12750"/>
            <p14:sldId id="12723"/>
            <p14:sldId id="12692"/>
            <p14:sldId id="12724"/>
            <p14:sldId id="12752"/>
            <p14:sldId id="12753"/>
            <p14:sldId id="12694"/>
            <p14:sldId id="12754"/>
            <p14:sldId id="12728"/>
            <p14:sldId id="283"/>
            <p14:sldId id="12696"/>
            <p14:sldId id="12729"/>
            <p14:sldId id="12700"/>
            <p14:sldId id="12730"/>
            <p14:sldId id="12731"/>
            <p14:sldId id="12755"/>
            <p14:sldId id="12734"/>
            <p14:sldId id="12701"/>
            <p14:sldId id="12735"/>
            <p14:sldId id="12756"/>
            <p14:sldId id="12703"/>
            <p14:sldId id="12737"/>
            <p14:sldId id="12757"/>
            <p14:sldId id="12706"/>
            <p14:sldId id="12705"/>
            <p14:sldId id="12738"/>
            <p14:sldId id="12758"/>
            <p14:sldId id="12739"/>
            <p14:sldId id="12710"/>
            <p14:sldId id="12759"/>
            <p14:sldId id="12713"/>
            <p14:sldId id="12760"/>
            <p14:sldId id="12740"/>
            <p14:sldId id="12714"/>
            <p14:sldId id="12762"/>
            <p14:sldId id="12715"/>
            <p14:sldId id="12716"/>
            <p14:sldId id="12761"/>
            <p14:sldId id="265"/>
            <p14:sldId id="12763"/>
            <p14:sldId id="127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445"/>
    <a:srgbClr val="0960AE"/>
    <a:srgbClr val="F54573"/>
    <a:srgbClr val="862A6D"/>
    <a:srgbClr val="31BD59"/>
    <a:srgbClr val="FFC535"/>
    <a:srgbClr val="3DBCC0"/>
    <a:srgbClr val="FBB2C5"/>
    <a:srgbClr val="F4EFDF"/>
    <a:srgbClr val="76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2575D-8322-4FF9-9B19-9365C461E472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F4CC-0167-4908-B76B-C40A788D0E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41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94712-5904-427E-9D18-2A9E9DE474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ACD-2253-4210-9128-446C35202A25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3537-3612-49C6-BB62-6FFFA7D90D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52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ACD-2253-4210-9128-446C35202A25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3537-3612-49C6-BB62-6FFFA7D90D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20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ACD-2253-4210-9128-446C35202A25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3537-3612-49C6-BB62-6FFFA7D90D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24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A6476-0D96-4960-9BE1-73B01F57D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7A83781-2DC7-4405-8917-583ACFEC5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1891EA-B223-4062-9E78-FD7CD7BB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A487-5251-4628-9555-D19DAC001199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3AD437-A32A-4480-A9BC-26534122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884560-9C5E-4B9A-A02E-38C46F12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5F2-E5AD-427E-A376-A29C1DD10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4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D63415-F968-4BE7-80DE-F4890F46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5DE252-1A26-4F34-9363-EC6B2C71D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D68436-17BF-45D0-9F57-0EA2F7C3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A487-5251-4628-9555-D19DAC001199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6DD701-56D6-44B2-9E8A-6971F623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E4D3E5-9A88-4CBE-B7B7-B39D287F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5F2-E5AD-427E-A376-A29C1DD10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00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8C293C-19CD-42C3-8C01-07403E5E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2130AE3-75C2-4F53-AB24-ADC4D44BF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972362-F5CA-415A-9931-9365D8B3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A487-5251-4628-9555-D19DAC001199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3974E7-EA10-4B4F-98D3-DD33E3EA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EAD744-2641-429D-9394-494B4E70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5F2-E5AD-427E-A376-A29C1DD10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84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912304-F5B5-4B12-ACB2-DB1B432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EA9B47-C398-4AC1-9D12-5D0537E8E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34534CF-A321-4BE3-BBA1-B0007642E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63EFEDD-4D1B-4124-B30A-B927AB58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A487-5251-4628-9555-D19DAC001199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3945C6-F1E5-4C70-BE53-0550564A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55109D4-E303-4DE8-B3A1-76605517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5F2-E5AD-427E-A376-A29C1DD10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72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AC94A5-AD87-41D0-BC9D-FAEE3B8B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9689DC-B4B3-4D9D-A580-A6ECF6FF8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AABD80C-55F1-4173-B444-23E25A5B9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52FF69F-BB38-4103-ADA0-E8142216D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9B1D2EC-8984-4D76-8DA8-00FFBC09C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1E96DA9-8FFC-4367-85D9-B2B89F7D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A487-5251-4628-9555-D19DAC001199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052A403-F428-4A89-A0D0-F53A385A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2D64287-3FDA-445F-867E-0A6636B4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5F2-E5AD-427E-A376-A29C1DD10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0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DF9862-6EB5-45B0-9FA0-D9E473547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7CFAE81-5597-4C91-B4AD-BA606F30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A487-5251-4628-9555-D19DAC001199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0BA9F75-97CB-4544-BEA0-635F7442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646AC05-8B84-49DF-8F96-7008FB6D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5F2-E5AD-427E-A376-A29C1DD10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079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56AB1A0-B7AA-4E41-A014-7F923014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A487-5251-4628-9555-D19DAC001199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5027C20-1C8D-489C-BE50-E8FA7926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4D0BD4-C7BD-4933-BB49-C5C0E93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5F2-E5AD-427E-A376-A29C1DD10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895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6F57E7-DF03-4BB4-8109-A7EAEE61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57E84A-64C0-4501-AABB-E31447295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5713C3-1FE8-4305-809C-02DC156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8B213D-AA47-447B-BBF9-D431687E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A487-5251-4628-9555-D19DAC001199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D59471-0CCB-4209-9877-F1F36246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069D71F-AD68-49EC-9BBE-B9431D34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5F2-E5AD-427E-A376-A29C1DD10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14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ACD-2253-4210-9128-446C35202A25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3537-3612-49C6-BB62-6FFFA7D90D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95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06D4F4-348F-444A-9C7E-55A7B64E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92B337C-0303-47E1-9B21-898F113D5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ECDD0E7-3296-49BF-919D-060A68665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4F64EEE-6A51-4143-A7A4-89C08E36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A487-5251-4628-9555-D19DAC001199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C50E186-E6C8-456F-B4D6-A2574AB6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0A29544-8F0D-476F-B793-B1C92452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5F2-E5AD-427E-A376-A29C1DD10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69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4F6D24-EE9F-442D-BB0C-B498C43E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8A91DC6-20C7-486E-9E0D-FC2156FB5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0E5A8C-3238-4973-B7BA-C44A4ED2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A487-5251-4628-9555-D19DAC001199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1D1ADD-193E-48AB-9355-2E834706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6999CD-CD17-4901-996F-40EEC11D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5F2-E5AD-427E-A376-A29C1DD10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87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A74F2EA-DA7D-4061-B004-BCC536165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3B1766B-EAC5-4817-A6D2-484776359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3FCB9D-6D35-459F-A121-73DA08F7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A487-5251-4628-9555-D19DAC001199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C2DBBE-5F7F-445B-AF49-6DFE1246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D4F9E9-AE64-4EAF-AAAB-40AC445D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A15F2-E5AD-427E-A376-A29C1DD10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889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167-623A-424A-9E2F-5407E816F81E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6277-D455-49E5-AAE8-8D8EE5ECC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256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167-623A-424A-9E2F-5407E816F81E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6277-D455-49E5-AAE8-8D8EE5ECC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961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167-623A-424A-9E2F-5407E816F81E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6277-D455-49E5-AAE8-8D8EE5ECC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026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167-623A-424A-9E2F-5407E816F81E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6277-D455-49E5-AAE8-8D8EE5ECC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926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167-623A-424A-9E2F-5407E816F81E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6277-D455-49E5-AAE8-8D8EE5ECC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221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167-623A-424A-9E2F-5407E816F81E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6277-D455-49E5-AAE8-8D8EE5ECC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246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167-623A-424A-9E2F-5407E816F81E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6277-D455-49E5-AAE8-8D8EE5ECC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ACD-2253-4210-9128-446C35202A25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3537-3612-49C6-BB62-6FFFA7D90D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900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167-623A-424A-9E2F-5407E816F81E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6277-D455-49E5-AAE8-8D8EE5ECC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348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167-623A-424A-9E2F-5407E816F81E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6277-D455-49E5-AAE8-8D8EE5ECC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2480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167-623A-424A-9E2F-5407E816F81E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6277-D455-49E5-AAE8-8D8EE5ECC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744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2167-623A-424A-9E2F-5407E816F81E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6277-D455-49E5-AAE8-8D8EE5ECC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598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无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98669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11304588" y="6086475"/>
            <a:ext cx="298450" cy="298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/>
          <p:cNvSpPr/>
          <p:nvPr userDrawn="1"/>
        </p:nvSpPr>
        <p:spPr>
          <a:xfrm>
            <a:off x="11603038" y="6034088"/>
            <a:ext cx="142875" cy="1412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11690350" y="6248400"/>
            <a:ext cx="60325" cy="60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1239500" y="6048375"/>
            <a:ext cx="43021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</a:lstStyle>
          <a:p>
            <a:fld id="{3CAA7E89-ABB9-485B-8EAF-4D6A08193F1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729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ACD-2253-4210-9128-446C35202A25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3537-3612-49C6-BB62-6FFFA7D90D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57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ACD-2253-4210-9128-446C35202A25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3537-3612-49C6-BB62-6FFFA7D90D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60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ACD-2253-4210-9128-446C35202A25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3537-3612-49C6-BB62-6FFFA7D90D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90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ACD-2253-4210-9128-446C35202A25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3537-3612-49C6-BB62-6FFFA7D90D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85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ACD-2253-4210-9128-446C35202A25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3537-3612-49C6-BB62-6FFFA7D90D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29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ACD-2253-4210-9128-446C35202A25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3537-3612-49C6-BB62-6FFFA7D90D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7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F1ACD-2253-4210-9128-446C35202A25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F3537-3612-49C6-BB62-6FFFA7D90D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8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0CE8E1C-B560-4C1B-8C61-51367CD7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90610A-4FD7-47AC-B9C0-37263A32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9AE6C1-9C8F-4024-9361-29E33D134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A487-5251-4628-9555-D19DAC001199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FA5FC6-8BB3-463B-8B3C-D1288E4E9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EBFD5A-BCA6-4C6A-A528-4CE4AF543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A15F2-E5AD-427E-A376-A29C1DD109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36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B2167-623A-424A-9E2F-5407E816F81E}" type="datetimeFigureOut">
              <a:rPr lang="zh-TW" altLang="en-US" smtClean="0"/>
              <a:t>2020/11/26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66277-D455-49E5-AAE8-8D8EE5ECC6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2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5D6424-2A38-4113-8D85-15E0655AD89C}" type="datetime1">
              <a:rPr lang="zh-CN" altLang="en-US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80F63C7-9F3E-43CD-B8B1-682246650FD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76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椭圆 85"/>
          <p:cNvSpPr/>
          <p:nvPr/>
        </p:nvSpPr>
        <p:spPr>
          <a:xfrm rot="11047877" flipV="1">
            <a:off x="8308975" y="5719763"/>
            <a:ext cx="176213" cy="1762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椭圆 87"/>
          <p:cNvSpPr/>
          <p:nvPr/>
        </p:nvSpPr>
        <p:spPr>
          <a:xfrm rot="11047877">
            <a:off x="3890963" y="5235575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椭圆 88"/>
          <p:cNvSpPr/>
          <p:nvPr/>
        </p:nvSpPr>
        <p:spPr>
          <a:xfrm rot="11047877">
            <a:off x="4294188" y="6721475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椭圆 89"/>
          <p:cNvSpPr/>
          <p:nvPr/>
        </p:nvSpPr>
        <p:spPr>
          <a:xfrm rot="11047877">
            <a:off x="8826500" y="5873750"/>
            <a:ext cx="127000" cy="12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椭圆 90"/>
          <p:cNvSpPr/>
          <p:nvPr/>
        </p:nvSpPr>
        <p:spPr>
          <a:xfrm rot="11047877">
            <a:off x="7078663" y="6456363"/>
            <a:ext cx="452437" cy="4524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 rot="11047877" flipH="1">
            <a:off x="8724900" y="4476750"/>
            <a:ext cx="138113" cy="138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" name="椭圆 92"/>
          <p:cNvSpPr/>
          <p:nvPr/>
        </p:nvSpPr>
        <p:spPr>
          <a:xfrm rot="11047877" flipH="1">
            <a:off x="4899025" y="6496050"/>
            <a:ext cx="139700" cy="138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椭圆 93"/>
          <p:cNvSpPr/>
          <p:nvPr/>
        </p:nvSpPr>
        <p:spPr>
          <a:xfrm rot="11047877" flipH="1">
            <a:off x="7996238" y="4240213"/>
            <a:ext cx="422275" cy="4222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169863" y="3019425"/>
            <a:ext cx="517525" cy="519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6731000" y="6753225"/>
            <a:ext cx="271463" cy="2714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10213975" y="3238500"/>
            <a:ext cx="501650" cy="500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" name="椭圆 98"/>
          <p:cNvSpPr/>
          <p:nvPr/>
        </p:nvSpPr>
        <p:spPr>
          <a:xfrm flipV="1">
            <a:off x="10110788" y="4351338"/>
            <a:ext cx="384175" cy="384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椭圆 99"/>
          <p:cNvSpPr/>
          <p:nvPr/>
        </p:nvSpPr>
        <p:spPr>
          <a:xfrm flipV="1">
            <a:off x="4464050" y="5535613"/>
            <a:ext cx="384175" cy="384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1817688" y="6245225"/>
            <a:ext cx="471487" cy="471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11842750" y="3402013"/>
            <a:ext cx="271463" cy="2714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11102975" y="4179888"/>
            <a:ext cx="269875" cy="271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9615488" y="6046788"/>
            <a:ext cx="271462" cy="271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2860675" y="6430963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9618663" y="2452688"/>
            <a:ext cx="282575" cy="285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169863" y="4748213"/>
            <a:ext cx="550862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9" name="椭圆 108"/>
          <p:cNvSpPr/>
          <p:nvPr/>
        </p:nvSpPr>
        <p:spPr>
          <a:xfrm flipH="1">
            <a:off x="1428750" y="5278438"/>
            <a:ext cx="368300" cy="36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3117850" y="5554663"/>
            <a:ext cx="608013" cy="608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6462713" y="6118225"/>
            <a:ext cx="344487" cy="3460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8501063" y="5019675"/>
            <a:ext cx="247650" cy="2476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8526463" y="6335713"/>
            <a:ext cx="1100137" cy="1100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5118100" y="6583363"/>
            <a:ext cx="728663" cy="7286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" name="椭圆 116"/>
          <p:cNvSpPr/>
          <p:nvPr/>
        </p:nvSpPr>
        <p:spPr>
          <a:xfrm flipH="1">
            <a:off x="3421063" y="4489450"/>
            <a:ext cx="309562" cy="311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9518650" y="5357813"/>
            <a:ext cx="350838" cy="352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7937500" y="6753225"/>
            <a:ext cx="361950" cy="3603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10304463" y="5583238"/>
            <a:ext cx="522287" cy="5222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1" name="椭圆 120"/>
          <p:cNvSpPr/>
          <p:nvPr/>
        </p:nvSpPr>
        <p:spPr>
          <a:xfrm flipH="1">
            <a:off x="5786438" y="6280150"/>
            <a:ext cx="315912" cy="3159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" name="椭圆 121"/>
          <p:cNvSpPr/>
          <p:nvPr/>
        </p:nvSpPr>
        <p:spPr>
          <a:xfrm flipH="1">
            <a:off x="787400" y="4184650"/>
            <a:ext cx="415925" cy="4175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" name="椭圆 122"/>
          <p:cNvSpPr/>
          <p:nvPr/>
        </p:nvSpPr>
        <p:spPr>
          <a:xfrm rot="11047877">
            <a:off x="4237038" y="6276975"/>
            <a:ext cx="123825" cy="1238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4870450" y="5681663"/>
            <a:ext cx="669925" cy="6699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7967663" y="6008688"/>
            <a:ext cx="439737" cy="4397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6088063" y="6635750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11652250" y="4589463"/>
            <a:ext cx="728663" cy="7302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10537825" y="6399213"/>
            <a:ext cx="412750" cy="412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465138" y="5934075"/>
            <a:ext cx="730250" cy="728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4124325" y="5864225"/>
            <a:ext cx="282575" cy="2841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3779838" y="6300788"/>
            <a:ext cx="990600" cy="990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1812925" y="3538538"/>
            <a:ext cx="490538" cy="4905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1" name="椭圆 210"/>
          <p:cNvSpPr/>
          <p:nvPr/>
        </p:nvSpPr>
        <p:spPr>
          <a:xfrm flipH="1">
            <a:off x="11687175" y="2138363"/>
            <a:ext cx="444500" cy="444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0" y="1858963"/>
            <a:ext cx="628650" cy="6270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3" name="椭圆 212"/>
          <p:cNvSpPr/>
          <p:nvPr/>
        </p:nvSpPr>
        <p:spPr>
          <a:xfrm flipH="1">
            <a:off x="2444750" y="2798763"/>
            <a:ext cx="266700" cy="2682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4" name="椭圆 213"/>
          <p:cNvSpPr/>
          <p:nvPr/>
        </p:nvSpPr>
        <p:spPr>
          <a:xfrm rot="11047877" flipV="1">
            <a:off x="9999663" y="1350963"/>
            <a:ext cx="149225" cy="149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" name="椭圆 214"/>
          <p:cNvSpPr/>
          <p:nvPr/>
        </p:nvSpPr>
        <p:spPr>
          <a:xfrm flipH="1">
            <a:off x="2636838" y="4654550"/>
            <a:ext cx="601662" cy="600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2490788" y="5783263"/>
            <a:ext cx="382587" cy="3825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7702550" y="4910138"/>
            <a:ext cx="638175" cy="6381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8" name="椭圆 217"/>
          <p:cNvSpPr/>
          <p:nvPr/>
        </p:nvSpPr>
        <p:spPr>
          <a:xfrm>
            <a:off x="9159875" y="4476750"/>
            <a:ext cx="541338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11637963" y="3808413"/>
            <a:ext cx="541337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0" name="椭圆 219"/>
          <p:cNvSpPr/>
          <p:nvPr/>
        </p:nvSpPr>
        <p:spPr>
          <a:xfrm flipV="1">
            <a:off x="9682163" y="3733800"/>
            <a:ext cx="274637" cy="276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1" name="椭圆 220"/>
          <p:cNvSpPr/>
          <p:nvPr/>
        </p:nvSpPr>
        <p:spPr>
          <a:xfrm>
            <a:off x="6561138" y="5537200"/>
            <a:ext cx="409575" cy="4095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rcRect l="36905" t="33759" r="32570" b="22025"/>
          <a:stretch>
            <a:fillRect/>
          </a:stretch>
        </p:blipFill>
        <p:spPr>
          <a:xfrm rot="1501864">
            <a:off x="7973266" y="1354132"/>
            <a:ext cx="407562" cy="407562"/>
          </a:xfrm>
          <a:custGeom>
            <a:avLst/>
            <a:gdLst>
              <a:gd name="connsiteX0" fmla="*/ 588998 w 1177996"/>
              <a:gd name="connsiteY0" fmla="*/ 0 h 1177994"/>
              <a:gd name="connsiteX1" fmla="*/ 1177996 w 1177996"/>
              <a:gd name="connsiteY1" fmla="*/ 588997 h 1177994"/>
              <a:gd name="connsiteX2" fmla="*/ 588998 w 1177996"/>
              <a:gd name="connsiteY2" fmla="*/ 1177994 h 1177994"/>
              <a:gd name="connsiteX3" fmla="*/ 0 w 1177996"/>
              <a:gd name="connsiteY3" fmla="*/ 588997 h 1177994"/>
              <a:gd name="connsiteX4" fmla="*/ 588998 w 1177996"/>
              <a:gd name="connsiteY4" fmla="*/ 0 h 117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996" h="1177994">
                <a:moveTo>
                  <a:pt x="588998" y="0"/>
                </a:moveTo>
                <a:cubicBezTo>
                  <a:pt x="914293" y="0"/>
                  <a:pt x="1177996" y="263703"/>
                  <a:pt x="1177996" y="588997"/>
                </a:cubicBezTo>
                <a:cubicBezTo>
                  <a:pt x="1177996" y="914291"/>
                  <a:pt x="914293" y="1177994"/>
                  <a:pt x="588998" y="1177994"/>
                </a:cubicBezTo>
                <a:cubicBezTo>
                  <a:pt x="263703" y="1177994"/>
                  <a:pt x="0" y="914291"/>
                  <a:pt x="0" y="588997"/>
                </a:cubicBezTo>
                <a:cubicBezTo>
                  <a:pt x="0" y="263703"/>
                  <a:pt x="263703" y="0"/>
                  <a:pt x="588998" y="0"/>
                </a:cubicBezTo>
                <a:close/>
              </a:path>
            </a:pathLst>
          </a:custGeom>
        </p:spPr>
      </p:pic>
      <p:sp>
        <p:nvSpPr>
          <p:cNvPr id="197" name="椭圆 196"/>
          <p:cNvSpPr/>
          <p:nvPr/>
        </p:nvSpPr>
        <p:spPr>
          <a:xfrm>
            <a:off x="11261725" y="5419725"/>
            <a:ext cx="271463" cy="2714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8" name="椭圆 197"/>
          <p:cNvSpPr/>
          <p:nvPr/>
        </p:nvSpPr>
        <p:spPr>
          <a:xfrm flipV="1">
            <a:off x="11339513" y="6289675"/>
            <a:ext cx="276225" cy="2746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591238" y="272737"/>
            <a:ext cx="5276118" cy="5071102"/>
            <a:chOff x="3565437" y="299817"/>
            <a:chExt cx="5275616" cy="5071580"/>
          </a:xfrm>
        </p:grpSpPr>
        <p:sp>
          <p:nvSpPr>
            <p:cNvPr id="210" name="任意多边形 209"/>
            <p:cNvSpPr/>
            <p:nvPr/>
          </p:nvSpPr>
          <p:spPr>
            <a:xfrm rot="13500000" flipH="1">
              <a:off x="3565124" y="300130"/>
              <a:ext cx="5071580" cy="5070953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85" name="文本框 226"/>
            <p:cNvSpPr txBox="1">
              <a:spLocks noChangeArrowheads="1"/>
            </p:cNvSpPr>
            <p:nvPr/>
          </p:nvSpPr>
          <p:spPr bwMode="auto">
            <a:xfrm>
              <a:off x="3913066" y="1344621"/>
              <a:ext cx="4927987" cy="255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如何寫好</a:t>
              </a:r>
              <a:endParaRPr kumimoji="0" lang="en-US" altLang="zh-TW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一篇日記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1" name="椭圆 200"/>
          <p:cNvSpPr/>
          <p:nvPr/>
        </p:nvSpPr>
        <p:spPr>
          <a:xfrm>
            <a:off x="8008541" y="778629"/>
            <a:ext cx="477838" cy="4778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2" name="椭圆 221"/>
          <p:cNvSpPr/>
          <p:nvPr/>
        </p:nvSpPr>
        <p:spPr>
          <a:xfrm>
            <a:off x="3142535" y="3284460"/>
            <a:ext cx="676275" cy="6778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226">
            <a:extLst>
              <a:ext uri="{FF2B5EF4-FFF2-40B4-BE49-F238E27FC236}">
                <a16:creationId xmlns:a16="http://schemas.microsoft.com/office/drawing/2014/main" id="{011B9421-6682-40F5-837E-8B9FAC8C2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236" y="4266297"/>
            <a:ext cx="29596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以吹泡泡為例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2" name="直接连接符 231">
            <a:extLst>
              <a:ext uri="{FF2B5EF4-FFF2-40B4-BE49-F238E27FC236}">
                <a16:creationId xmlns:a16="http://schemas.microsoft.com/office/drawing/2014/main" id="{A870FAF3-FEDC-47B4-80BB-F404544A8F16}"/>
              </a:ext>
            </a:extLst>
          </p:cNvPr>
          <p:cNvCxnSpPr>
            <a:cxnSpLocks/>
          </p:cNvCxnSpPr>
          <p:nvPr/>
        </p:nvCxnSpPr>
        <p:spPr bwMode="auto">
          <a:xfrm>
            <a:off x="5387976" y="4029075"/>
            <a:ext cx="157096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1395413" y="2039938"/>
            <a:ext cx="2665412" cy="2346325"/>
            <a:chOff x="1394854" y="2039732"/>
            <a:chExt cx="2666393" cy="2346735"/>
          </a:xfrm>
        </p:grpSpPr>
        <p:sp>
          <p:nvSpPr>
            <p:cNvPr id="2" name="任意多边形 1"/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356" name="文本框 5"/>
            <p:cNvSpPr txBox="1">
              <a:spLocks noChangeArrowheads="1"/>
            </p:cNvSpPr>
            <p:nvPr/>
          </p:nvSpPr>
          <p:spPr bwMode="auto">
            <a:xfrm>
              <a:off x="1950177" y="2186816"/>
              <a:ext cx="1960793" cy="201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 Light" panose="020B0502040204020203" pitchFamily="34" charset="-122"/>
                  <a:cs typeface="+mn-cs"/>
                </a:rPr>
                <a:t>02</a:t>
              </a:r>
              <a:endParaRPr kumimoji="0" lang="zh-CN" altLang="en-US" sz="1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 Light" panose="020B0502040204020203" pitchFamily="34" charset="-122"/>
                <a:cs typeface="+mn-cs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 rot="1956925">
              <a:off x="1394854" y="2289337"/>
              <a:ext cx="2036614" cy="2036614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17">
            <a:extLst>
              <a:ext uri="{FF2B5EF4-FFF2-40B4-BE49-F238E27FC236}">
                <a16:creationId xmlns:a16="http://schemas.microsoft.com/office/drawing/2014/main" id="{09E4FEEE-3BBD-4B30-86B2-4B2A72D14026}"/>
              </a:ext>
            </a:extLst>
          </p:cNvPr>
          <p:cNvSpPr txBox="1"/>
          <p:nvPr/>
        </p:nvSpPr>
        <p:spPr bwMode="auto">
          <a:xfrm>
            <a:off x="4609759" y="1931980"/>
            <a:ext cx="6419849" cy="28199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想好你要寫什麼</a:t>
            </a:r>
            <a:r>
              <a:rPr lang="zh-TW" altLang="en-US" sz="8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椭圆 47">
            <a:extLst>
              <a:ext uri="{FF2B5EF4-FFF2-40B4-BE49-F238E27FC236}">
                <a16:creationId xmlns:a16="http://schemas.microsoft.com/office/drawing/2014/main" id="{99CD4307-2A76-4777-B7D4-179647C4F11C}"/>
              </a:ext>
            </a:extLst>
          </p:cNvPr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8">
            <a:extLst>
              <a:ext uri="{FF2B5EF4-FFF2-40B4-BE49-F238E27FC236}">
                <a16:creationId xmlns:a16="http://schemas.microsoft.com/office/drawing/2014/main" id="{FDB3EA3F-4B1C-4879-82D8-D699ED5D9E15}"/>
              </a:ext>
            </a:extLst>
          </p:cNvPr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BA2DDE44-DDFC-437A-A3E1-A569F6366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78" b="40489"/>
          <a:stretch/>
        </p:blipFill>
        <p:spPr>
          <a:xfrm>
            <a:off x="-12060" y="200640"/>
            <a:ext cx="12216120" cy="645671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47808DB-9B03-4195-AF58-0C24A2D06343}"/>
              </a:ext>
            </a:extLst>
          </p:cNvPr>
          <p:cNvSpPr/>
          <p:nvPr/>
        </p:nvSpPr>
        <p:spPr>
          <a:xfrm>
            <a:off x="1002102" y="1738095"/>
            <a:ext cx="1075176" cy="272457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AC68199A-BF22-4234-8A99-D9C469B87FCB}"/>
              </a:ext>
            </a:extLst>
          </p:cNvPr>
          <p:cNvSpPr/>
          <p:nvPr/>
        </p:nvSpPr>
        <p:spPr>
          <a:xfrm>
            <a:off x="1850374" y="3939639"/>
            <a:ext cx="2821018" cy="1318161"/>
          </a:xfrm>
          <a:prstGeom prst="wedgeRoundRectCallout">
            <a:avLst>
              <a:gd name="adj1" fmla="val -59728"/>
              <a:gd name="adj2" fmla="val -45420"/>
              <a:gd name="adj3" fmla="val 16667"/>
            </a:avLst>
          </a:prstGeom>
          <a:solidFill>
            <a:schemeClr val="tx1"/>
          </a:solidFill>
          <a:ln w="57150">
            <a:solidFill>
              <a:srgbClr val="3DB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koppt-文本框">
            <a:extLst>
              <a:ext uri="{FF2B5EF4-FFF2-40B4-BE49-F238E27FC236}">
                <a16:creationId xmlns:a16="http://schemas.microsoft.com/office/drawing/2014/main" id="{A0E3906C-2D3C-4C34-A214-19FAE91E7C19}"/>
              </a:ext>
            </a:extLst>
          </p:cNvPr>
          <p:cNvSpPr txBox="1"/>
          <p:nvPr/>
        </p:nvSpPr>
        <p:spPr>
          <a:xfrm>
            <a:off x="2216426" y="4090887"/>
            <a:ext cx="231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原 因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14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BA2DDE44-DDFC-437A-A3E1-A569F6366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78" b="40489"/>
          <a:stretch/>
        </p:blipFill>
        <p:spPr>
          <a:xfrm>
            <a:off x="-24120" y="56113"/>
            <a:ext cx="12216120" cy="645671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47808DB-9B03-4195-AF58-0C24A2D06343}"/>
              </a:ext>
            </a:extLst>
          </p:cNvPr>
          <p:cNvSpPr/>
          <p:nvPr/>
        </p:nvSpPr>
        <p:spPr>
          <a:xfrm>
            <a:off x="2087217" y="1585215"/>
            <a:ext cx="10008704" cy="27245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koppt-文本框">
            <a:extLst>
              <a:ext uri="{FF2B5EF4-FFF2-40B4-BE49-F238E27FC236}">
                <a16:creationId xmlns:a16="http://schemas.microsoft.com/office/drawing/2014/main" id="{798448B4-FF3C-4645-8F4C-08AA073875C2}"/>
              </a:ext>
            </a:extLst>
          </p:cNvPr>
          <p:cNvSpPr txBox="1"/>
          <p:nvPr/>
        </p:nvSpPr>
        <p:spPr>
          <a:xfrm>
            <a:off x="1143000" y="2550323"/>
            <a:ext cx="1075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原 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9B6EA850-460E-4BB2-A535-48D478152ECB}"/>
              </a:ext>
            </a:extLst>
          </p:cNvPr>
          <p:cNvSpPr/>
          <p:nvPr/>
        </p:nvSpPr>
        <p:spPr>
          <a:xfrm>
            <a:off x="2344114" y="4408488"/>
            <a:ext cx="7503771" cy="2248871"/>
          </a:xfrm>
          <a:prstGeom prst="wedgeRoundRectCallout">
            <a:avLst>
              <a:gd name="adj1" fmla="val -23454"/>
              <a:gd name="adj2" fmla="val -77995"/>
              <a:gd name="adj3" fmla="val 16667"/>
            </a:avLst>
          </a:prstGeom>
          <a:solidFill>
            <a:schemeClr val="tx1"/>
          </a:solidFill>
          <a:ln w="57150">
            <a:solidFill>
              <a:srgbClr val="3DB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koppt-文本框">
            <a:extLst>
              <a:ext uri="{FF2B5EF4-FFF2-40B4-BE49-F238E27FC236}">
                <a16:creationId xmlns:a16="http://schemas.microsoft.com/office/drawing/2014/main" id="{701F3A65-E85B-4871-9968-97203A0AE482}"/>
              </a:ext>
            </a:extLst>
          </p:cNvPr>
          <p:cNvSpPr txBox="1"/>
          <p:nvPr/>
        </p:nvSpPr>
        <p:spPr>
          <a:xfrm>
            <a:off x="2621239" y="4619669"/>
            <a:ext cx="7308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在這裡寫上你準備去吹泡泡前的事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95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D933618-4547-4A93-BC2D-D363CFE87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107961"/>
              </p:ext>
            </p:extLst>
          </p:nvPr>
        </p:nvGraphicFramePr>
        <p:xfrm>
          <a:off x="372465" y="1140892"/>
          <a:ext cx="11371003" cy="4797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63">
                  <a:extLst>
                    <a:ext uri="{9D8B030D-6E8A-4147-A177-3AD203B41FA5}">
                      <a16:colId xmlns:a16="http://schemas.microsoft.com/office/drawing/2014/main" val="16249049"/>
                    </a:ext>
                  </a:extLst>
                </a:gridCol>
                <a:gridCol w="1034510">
                  <a:extLst>
                    <a:ext uri="{9D8B030D-6E8A-4147-A177-3AD203B41FA5}">
                      <a16:colId xmlns:a16="http://schemas.microsoft.com/office/drawing/2014/main" val="627311654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239115520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3080928169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472318593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421313390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868017385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165009552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222339797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880176638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982368760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75843240"/>
                    </a:ext>
                  </a:extLst>
                </a:gridCol>
              </a:tblGrid>
              <a:tr h="760155">
                <a:tc gridSpan="12">
                  <a:txBody>
                    <a:bodyPr/>
                    <a:lstStyle/>
                    <a:p>
                      <a:pPr marL="0" algn="l" defTabSz="1425550" rtl="0" eaLnBrk="1" latinLnBrk="0" hangingPunct="1"/>
                      <a:r>
                        <a:rPr lang="zh-TW" altLang="en-US" sz="2800" b="1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                            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題目：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535056"/>
                  </a:ext>
                </a:extLst>
              </a:tr>
              <a:tr h="74655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spc="-100" baseline="0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  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endParaRPr lang="zh-TW" altLang="en-US" sz="2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20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838700"/>
                  </a:ext>
                </a:extLst>
              </a:tr>
              <a:tr h="57544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lang="en-US" altLang="zh-TW" sz="1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en-US" altLang="zh-TW" sz="1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67081"/>
                  </a:ext>
                </a:extLst>
              </a:tr>
              <a:tr h="27150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TW" altLang="en-US" sz="3200" kern="1200" dirty="0">
                          <a:solidFill>
                            <a:srgbClr val="FF0000"/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我</a:t>
                      </a:r>
                      <a:r>
                        <a:rPr lang="zh-TW" altLang="en-US" sz="3200" kern="1200" dirty="0">
                          <a:solidFill>
                            <a:srgbClr val="FF0000"/>
                          </a:solidFill>
                          <a:latin typeface="華康黑體W7破音一" panose="020B0700000000000000" pitchFamily="34" charset="-120"/>
                          <a:ea typeface="華康黑體W7破音一" panose="020B0700000000000000" pitchFamily="34" charset="-120"/>
                          <a:cs typeface="+mn-cs"/>
                        </a:rPr>
                        <a:t>和</a:t>
                      </a:r>
                      <a:endParaRPr lang="en-US" altLang="zh-TW" sz="3200" kern="1200" dirty="0">
                        <a:solidFill>
                          <a:srgbClr val="FF0000"/>
                        </a:solidFill>
                        <a:latin typeface="華康黑體W7破音一" panose="020B0700000000000000" pitchFamily="34" charset="-120"/>
                        <a:ea typeface="華康黑體W7破音一" panose="020B0700000000000000" pitchFamily="34" charset="-120"/>
                        <a:cs typeface="+mn-cs"/>
                      </a:endParaRPr>
                    </a:p>
                    <a:p>
                      <a:pPr algn="l"/>
                      <a:r>
                        <a:rPr lang="zh-TW" altLang="en-US" sz="3200" kern="1200" dirty="0">
                          <a:solidFill>
                            <a:srgbClr val="FF0000"/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妹</a:t>
                      </a:r>
                      <a:r>
                        <a:rPr lang="zh-TW" altLang="en-US" sz="3200" kern="1200" dirty="0">
                          <a:solidFill>
                            <a:srgbClr val="FF0000"/>
                          </a:solidFill>
                          <a:latin typeface="華康黑體W7破音一" panose="020B0700000000000000" pitchFamily="34" charset="-120"/>
                          <a:ea typeface="華康黑體W7破音一" panose="020B0700000000000000" pitchFamily="34" charset="-120"/>
                          <a:cs typeface="+mn-cs"/>
                        </a:rPr>
                        <a:t>妹</a:t>
                      </a:r>
                      <a:endParaRPr lang="zh-TW" altLang="en-US" sz="3200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吹泡泡</a:t>
                      </a:r>
                      <a:endParaRPr lang="zh-TW" altLang="en-US" sz="32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星期六</a:t>
                      </a:r>
                      <a:endParaRPr lang="zh-TW" altLang="en-US" sz="32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公園</a:t>
                      </a:r>
                      <a:endParaRPr lang="zh-TW" altLang="en-US" sz="32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泡泡水、吸管、膠水</a:t>
                      </a:r>
                    </a:p>
                    <a:p>
                      <a:pPr marL="0" algn="l" defTabSz="1425550" rtl="0" eaLnBrk="1" latinLnBrk="0" hangingPunct="1"/>
                      <a:endParaRPr lang="zh-TW" altLang="en-US" sz="32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713959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8A4D5E21-626E-41C1-9EBF-090758BE4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803" y="1945514"/>
            <a:ext cx="461356" cy="64897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E071A0B-932C-4E4B-BEC3-41975DAFA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05" y="1974846"/>
            <a:ext cx="652767" cy="59031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C0B93B5-E497-4C59-8A8A-09F038CB7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784" y="2023313"/>
            <a:ext cx="556748" cy="54184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BA7ECA93-D50E-49DE-B2CD-A6845A40564D}"/>
              </a:ext>
            </a:extLst>
          </p:cNvPr>
          <p:cNvSpPr txBox="1"/>
          <p:nvPr/>
        </p:nvSpPr>
        <p:spPr>
          <a:xfrm>
            <a:off x="7023045" y="1929532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585858"/>
                </a:solidFill>
                <a:latin typeface="華康黑體W7注音" panose="020B0700000000000000" pitchFamily="34" charset="-120"/>
                <a:ea typeface="華康黑體W7注音" panose="020B0700000000000000" pitchFamily="34" charset="-120"/>
              </a:rPr>
              <a:t>時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28711F0-E11D-494C-B8F3-72D8D8D0B5F0}"/>
              </a:ext>
            </a:extLst>
          </p:cNvPr>
          <p:cNvSpPr txBox="1"/>
          <p:nvPr/>
        </p:nvSpPr>
        <p:spPr>
          <a:xfrm>
            <a:off x="5042210" y="1920180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585858"/>
                </a:solidFill>
                <a:latin typeface="華康黑體W7注音" panose="020B0700000000000000" pitchFamily="34" charset="-120"/>
                <a:ea typeface="華康黑體W7注音" panose="020B0700000000000000" pitchFamily="34" charset="-120"/>
              </a:rPr>
              <a:t>事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1B661DC2-EF35-4A77-94C0-F77C43E60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450" y="1965977"/>
            <a:ext cx="526655" cy="656515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5CB83237-C6B9-4738-BCD0-174131DE7C67}"/>
              </a:ext>
            </a:extLst>
          </p:cNvPr>
          <p:cNvSpPr txBox="1"/>
          <p:nvPr/>
        </p:nvSpPr>
        <p:spPr>
          <a:xfrm>
            <a:off x="8897592" y="1948825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585858"/>
                </a:solidFill>
                <a:latin typeface="華康黑體W7注音" panose="020B0700000000000000" pitchFamily="34" charset="-120"/>
                <a:ea typeface="華康黑體W7注音" panose="020B0700000000000000" pitchFamily="34" charset="-120"/>
              </a:rPr>
              <a:t>地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8B924ED-09D5-4BEB-B7AF-B388606B3172}"/>
              </a:ext>
            </a:extLst>
          </p:cNvPr>
          <p:cNvSpPr txBox="1"/>
          <p:nvPr/>
        </p:nvSpPr>
        <p:spPr>
          <a:xfrm>
            <a:off x="10954165" y="1935510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585858"/>
                </a:solidFill>
                <a:latin typeface="華康黑體W7注音" panose="020B0700000000000000" pitchFamily="34" charset="-120"/>
                <a:ea typeface="華康黑體W7注音" panose="020B0700000000000000" pitchFamily="34" charset="-120"/>
              </a:rPr>
              <a:t>物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58B7A7A4-4C77-4BA3-AD01-C3825EE3D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0578" y="1920180"/>
            <a:ext cx="709513" cy="674311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43FAAAF7-FF42-474A-84EA-9623CA1499FD}"/>
              </a:ext>
            </a:extLst>
          </p:cNvPr>
          <p:cNvSpPr txBox="1"/>
          <p:nvPr/>
        </p:nvSpPr>
        <p:spPr>
          <a:xfrm>
            <a:off x="3014539" y="1929532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585858"/>
                </a:solidFill>
                <a:latin typeface="華康黑體W7注音" panose="020B0700000000000000" pitchFamily="34" charset="-120"/>
                <a:ea typeface="華康黑體W7注音" panose="020B0700000000000000" pitchFamily="34" charset="-120"/>
              </a:rPr>
              <a:t>人</a:t>
            </a:r>
          </a:p>
        </p:txBody>
      </p:sp>
      <p:sp>
        <p:nvSpPr>
          <p:cNvPr id="27" name="koppt-文本框">
            <a:extLst>
              <a:ext uri="{FF2B5EF4-FFF2-40B4-BE49-F238E27FC236}">
                <a16:creationId xmlns:a16="http://schemas.microsoft.com/office/drawing/2014/main" id="{0EB379DF-CA99-4393-BDB0-0108E53459A7}"/>
              </a:ext>
            </a:extLst>
          </p:cNvPr>
          <p:cNvSpPr txBox="1"/>
          <p:nvPr/>
        </p:nvSpPr>
        <p:spPr>
          <a:xfrm>
            <a:off x="1016175" y="3539513"/>
            <a:ext cx="791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原 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D09E5A2-8820-4B96-842D-0521F969AC24}"/>
              </a:ext>
            </a:extLst>
          </p:cNvPr>
          <p:cNvSpPr txBox="1"/>
          <p:nvPr/>
        </p:nvSpPr>
        <p:spPr>
          <a:xfrm>
            <a:off x="666818" y="1268926"/>
            <a:ext cx="346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寫 作 計 畫 表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64E45539-0003-451E-8E9A-106BC43A31A4}"/>
              </a:ext>
            </a:extLst>
          </p:cNvPr>
          <p:cNvSpPr/>
          <p:nvPr/>
        </p:nvSpPr>
        <p:spPr>
          <a:xfrm>
            <a:off x="7609659" y="1286288"/>
            <a:ext cx="3463169" cy="5232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37D7E8B-274F-4604-ADCC-5C605E7A1739}"/>
              </a:ext>
            </a:extLst>
          </p:cNvPr>
          <p:cNvSpPr txBox="1"/>
          <p:nvPr/>
        </p:nvSpPr>
        <p:spPr>
          <a:xfrm>
            <a:off x="6614715" y="1276483"/>
            <a:ext cx="346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</a:p>
        </p:txBody>
      </p:sp>
      <p:sp>
        <p:nvSpPr>
          <p:cNvPr id="35" name="koppt-文本框">
            <a:extLst>
              <a:ext uri="{FF2B5EF4-FFF2-40B4-BE49-F238E27FC236}">
                <a16:creationId xmlns:a16="http://schemas.microsoft.com/office/drawing/2014/main" id="{3F1C6F4E-5943-4B48-A4FE-0125749231A5}"/>
              </a:ext>
            </a:extLst>
          </p:cNvPr>
          <p:cNvSpPr txBox="1"/>
          <p:nvPr/>
        </p:nvSpPr>
        <p:spPr>
          <a:xfrm>
            <a:off x="7990403" y="1317065"/>
            <a:ext cx="258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快樂的泡泡時光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0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D933618-4547-4A93-BC2D-D363CFE87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1745"/>
              </p:ext>
            </p:extLst>
          </p:nvPr>
        </p:nvGraphicFramePr>
        <p:xfrm>
          <a:off x="372465" y="1140892"/>
          <a:ext cx="11371003" cy="4797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63">
                  <a:extLst>
                    <a:ext uri="{9D8B030D-6E8A-4147-A177-3AD203B41FA5}">
                      <a16:colId xmlns:a16="http://schemas.microsoft.com/office/drawing/2014/main" val="16249049"/>
                    </a:ext>
                  </a:extLst>
                </a:gridCol>
                <a:gridCol w="1034510">
                  <a:extLst>
                    <a:ext uri="{9D8B030D-6E8A-4147-A177-3AD203B41FA5}">
                      <a16:colId xmlns:a16="http://schemas.microsoft.com/office/drawing/2014/main" val="627311654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239115520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3080928169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472318593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421313390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868017385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165009552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222339797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880176638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982368760"/>
                    </a:ext>
                  </a:extLst>
                </a:gridCol>
                <a:gridCol w="984273">
                  <a:extLst>
                    <a:ext uri="{9D8B030D-6E8A-4147-A177-3AD203B41FA5}">
                      <a16:colId xmlns:a16="http://schemas.microsoft.com/office/drawing/2014/main" val="275843240"/>
                    </a:ext>
                  </a:extLst>
                </a:gridCol>
              </a:tblGrid>
              <a:tr h="760155">
                <a:tc gridSpan="12">
                  <a:txBody>
                    <a:bodyPr/>
                    <a:lstStyle/>
                    <a:p>
                      <a:pPr marL="0" algn="l" defTabSz="1425550" rtl="0" eaLnBrk="1" latinLnBrk="0" hangingPunct="1"/>
                      <a:r>
                        <a:rPr lang="zh-TW" altLang="en-US" sz="2800" b="1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                            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題目：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535056"/>
                  </a:ext>
                </a:extLst>
              </a:tr>
              <a:tr h="74655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spc="-100" baseline="0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  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endParaRPr lang="zh-TW" altLang="en-US" sz="2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0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TW" altLang="en-US" sz="20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sz="20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838700"/>
                  </a:ext>
                </a:extLst>
              </a:tr>
              <a:tr h="57544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lang="en-US" altLang="zh-TW" sz="1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en-US" altLang="zh-TW" sz="1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en-US" altLang="zh-TW" dirty="0">
                        <a:solidFill>
                          <a:srgbClr val="545454"/>
                        </a:solidFill>
                      </a:endParaRPr>
                    </a:p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67081"/>
                  </a:ext>
                </a:extLst>
              </a:tr>
              <a:tr h="27150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TW" altLang="en-US" sz="3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我</a:t>
                      </a:r>
                      <a:r>
                        <a:rPr lang="zh-TW" altLang="en-US" sz="3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華康黑體W7破音一" panose="020B0700000000000000" pitchFamily="34" charset="-120"/>
                          <a:ea typeface="華康黑體W7破音一" panose="020B0700000000000000" pitchFamily="34" charset="-120"/>
                          <a:cs typeface="+mn-cs"/>
                        </a:rPr>
                        <a:t>和</a:t>
                      </a:r>
                      <a:endParaRPr lang="en-US" altLang="zh-TW" sz="3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華康黑體W7破音一" panose="020B0700000000000000" pitchFamily="34" charset="-120"/>
                        <a:ea typeface="華康黑體W7破音一" panose="020B0700000000000000" pitchFamily="34" charset="-120"/>
                        <a:cs typeface="+mn-cs"/>
                      </a:endParaRPr>
                    </a:p>
                    <a:p>
                      <a:pPr algn="l"/>
                      <a:r>
                        <a:rPr lang="zh-TW" altLang="en-US" sz="3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妹</a:t>
                      </a:r>
                      <a:r>
                        <a:rPr lang="zh-TW" altLang="en-US" sz="3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華康黑體W7破音一" panose="020B0700000000000000" pitchFamily="34" charset="-120"/>
                          <a:ea typeface="華康黑體W7破音一" panose="020B0700000000000000" pitchFamily="34" charset="-120"/>
                          <a:cs typeface="+mn-cs"/>
                        </a:rPr>
                        <a:t>妹</a:t>
                      </a:r>
                      <a:endParaRPr lang="zh-TW" altLang="en-US" sz="3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吹泡泡</a:t>
                      </a:r>
                      <a:endParaRPr lang="zh-TW" altLang="en-US" sz="3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星期六</a:t>
                      </a:r>
                      <a:endParaRPr lang="zh-TW" altLang="en-US" sz="3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公園</a:t>
                      </a:r>
                      <a:endParaRPr lang="zh-TW" altLang="en-US" sz="3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泡泡水、吸管、膠水</a:t>
                      </a:r>
                    </a:p>
                    <a:p>
                      <a:pPr marL="0" algn="l" defTabSz="1425550" rtl="0" eaLnBrk="1" latinLnBrk="0" hangingPunct="1"/>
                      <a:endParaRPr lang="zh-TW" altLang="en-US" sz="3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85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713959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8A4D5E21-626E-41C1-9EBF-090758BE4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803" y="1945514"/>
            <a:ext cx="461356" cy="64897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E071A0B-932C-4E4B-BEC3-41975DAFA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05" y="1974846"/>
            <a:ext cx="652767" cy="59031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C0B93B5-E497-4C59-8A8A-09F038CB7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784" y="2023313"/>
            <a:ext cx="556748" cy="54184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BA7ECA93-D50E-49DE-B2CD-A6845A40564D}"/>
              </a:ext>
            </a:extLst>
          </p:cNvPr>
          <p:cNvSpPr txBox="1"/>
          <p:nvPr/>
        </p:nvSpPr>
        <p:spPr>
          <a:xfrm>
            <a:off x="7023045" y="1929532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華康黑體W7注音" panose="020B0700000000000000" pitchFamily="34" charset="-120"/>
                <a:ea typeface="華康黑體W7注音" panose="020B0700000000000000" pitchFamily="34" charset="-120"/>
                <a:cs typeface="+mn-cs"/>
              </a:rPr>
              <a:t>時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28711F0-E11D-494C-B8F3-72D8D8D0B5F0}"/>
              </a:ext>
            </a:extLst>
          </p:cNvPr>
          <p:cNvSpPr txBox="1"/>
          <p:nvPr/>
        </p:nvSpPr>
        <p:spPr>
          <a:xfrm>
            <a:off x="5042210" y="1920180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華康黑體W7注音" panose="020B0700000000000000" pitchFamily="34" charset="-120"/>
                <a:ea typeface="華康黑體W7注音" panose="020B0700000000000000" pitchFamily="34" charset="-120"/>
                <a:cs typeface="+mn-cs"/>
              </a:rPr>
              <a:t>事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1B661DC2-EF35-4A77-94C0-F77C43E60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450" y="1965977"/>
            <a:ext cx="526655" cy="656515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5CB83237-C6B9-4738-BCD0-174131DE7C67}"/>
              </a:ext>
            </a:extLst>
          </p:cNvPr>
          <p:cNvSpPr txBox="1"/>
          <p:nvPr/>
        </p:nvSpPr>
        <p:spPr>
          <a:xfrm>
            <a:off x="8897592" y="1948825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華康黑體W7注音" panose="020B0700000000000000" pitchFamily="34" charset="-120"/>
                <a:ea typeface="華康黑體W7注音" panose="020B0700000000000000" pitchFamily="34" charset="-120"/>
                <a:cs typeface="+mn-cs"/>
              </a:rPr>
              <a:t>地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8B924ED-09D5-4BEB-B7AF-B388606B3172}"/>
              </a:ext>
            </a:extLst>
          </p:cNvPr>
          <p:cNvSpPr txBox="1"/>
          <p:nvPr/>
        </p:nvSpPr>
        <p:spPr>
          <a:xfrm>
            <a:off x="10954165" y="1935510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華康黑體W7注音" panose="020B0700000000000000" pitchFamily="34" charset="-120"/>
                <a:ea typeface="華康黑體W7注音" panose="020B0700000000000000" pitchFamily="34" charset="-120"/>
                <a:cs typeface="+mn-cs"/>
              </a:rPr>
              <a:t>物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58B7A7A4-4C77-4BA3-AD01-C3825EE3D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0578" y="1920180"/>
            <a:ext cx="709513" cy="674311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43FAAAF7-FF42-474A-84EA-9623CA1499FD}"/>
              </a:ext>
            </a:extLst>
          </p:cNvPr>
          <p:cNvSpPr txBox="1"/>
          <p:nvPr/>
        </p:nvSpPr>
        <p:spPr>
          <a:xfrm>
            <a:off x="3014539" y="1929532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華康黑體W7注音" panose="020B0700000000000000" pitchFamily="34" charset="-120"/>
                <a:ea typeface="華康黑體W7注音" panose="020B0700000000000000" pitchFamily="34" charset="-120"/>
                <a:cs typeface="+mn-cs"/>
              </a:rPr>
              <a:t>人</a:t>
            </a:r>
          </a:p>
        </p:txBody>
      </p:sp>
      <p:sp>
        <p:nvSpPr>
          <p:cNvPr id="27" name="koppt-文本框">
            <a:extLst>
              <a:ext uri="{FF2B5EF4-FFF2-40B4-BE49-F238E27FC236}">
                <a16:creationId xmlns:a16="http://schemas.microsoft.com/office/drawing/2014/main" id="{0EB379DF-CA99-4393-BDB0-0108E53459A7}"/>
              </a:ext>
            </a:extLst>
          </p:cNvPr>
          <p:cNvSpPr txBox="1"/>
          <p:nvPr/>
        </p:nvSpPr>
        <p:spPr>
          <a:xfrm>
            <a:off x="1016175" y="3539513"/>
            <a:ext cx="791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原 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D09E5A2-8820-4B96-842D-0521F969AC24}"/>
              </a:ext>
            </a:extLst>
          </p:cNvPr>
          <p:cNvSpPr txBox="1"/>
          <p:nvPr/>
        </p:nvSpPr>
        <p:spPr>
          <a:xfrm>
            <a:off x="666818" y="1268926"/>
            <a:ext cx="346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寫 作 計 畫 表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64E45539-0003-451E-8E9A-106BC43A31A4}"/>
              </a:ext>
            </a:extLst>
          </p:cNvPr>
          <p:cNvSpPr/>
          <p:nvPr/>
        </p:nvSpPr>
        <p:spPr>
          <a:xfrm>
            <a:off x="7609659" y="1286288"/>
            <a:ext cx="3463169" cy="5232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37D7E8B-274F-4604-ADCC-5C605E7A1739}"/>
              </a:ext>
            </a:extLst>
          </p:cNvPr>
          <p:cNvSpPr txBox="1"/>
          <p:nvPr/>
        </p:nvSpPr>
        <p:spPr>
          <a:xfrm>
            <a:off x="6614715" y="1276483"/>
            <a:ext cx="346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題目</a:t>
            </a:r>
          </a:p>
        </p:txBody>
      </p:sp>
      <p:sp>
        <p:nvSpPr>
          <p:cNvPr id="35" name="koppt-文本框">
            <a:extLst>
              <a:ext uri="{FF2B5EF4-FFF2-40B4-BE49-F238E27FC236}">
                <a16:creationId xmlns:a16="http://schemas.microsoft.com/office/drawing/2014/main" id="{3F1C6F4E-5943-4B48-A4FE-0125749231A5}"/>
              </a:ext>
            </a:extLst>
          </p:cNvPr>
          <p:cNvSpPr txBox="1"/>
          <p:nvPr/>
        </p:nvSpPr>
        <p:spPr>
          <a:xfrm>
            <a:off x="7990403" y="1317065"/>
            <a:ext cx="258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快樂的泡泡時光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27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1546A68-981A-4A4B-9428-94AEAA2D2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71" y="274772"/>
            <a:ext cx="9490659" cy="3820150"/>
          </a:xfrm>
          <a:prstGeom prst="rect">
            <a:avLst/>
          </a:prstGeom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7A547EF7-CBB6-4774-BCA3-3757D8F82886}"/>
              </a:ext>
            </a:extLst>
          </p:cNvPr>
          <p:cNvSpPr/>
          <p:nvPr/>
        </p:nvSpPr>
        <p:spPr>
          <a:xfrm>
            <a:off x="546653" y="3629294"/>
            <a:ext cx="10987094" cy="2953934"/>
          </a:xfrm>
          <a:prstGeom prst="wedgeRoundRectCallout">
            <a:avLst>
              <a:gd name="adj1" fmla="val -23642"/>
              <a:gd name="adj2" fmla="val -67665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koppt-文本框">
            <a:extLst>
              <a:ext uri="{FF2B5EF4-FFF2-40B4-BE49-F238E27FC236}">
                <a16:creationId xmlns:a16="http://schemas.microsoft.com/office/drawing/2014/main" id="{4DE02023-AD51-453C-A105-2E16068C8DAF}"/>
              </a:ext>
            </a:extLst>
          </p:cNvPr>
          <p:cNvSpPr txBox="1"/>
          <p:nvPr/>
        </p:nvSpPr>
        <p:spPr>
          <a:xfrm>
            <a:off x="910354" y="3712685"/>
            <a:ext cx="7403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你可以按照順序寫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koppt-文本框">
            <a:extLst>
              <a:ext uri="{FF2B5EF4-FFF2-40B4-BE49-F238E27FC236}">
                <a16:creationId xmlns:a16="http://schemas.microsoft.com/office/drawing/2014/main" id="{FBDF5711-3ECE-456B-A770-7FE1F5015B93}"/>
              </a:ext>
            </a:extLst>
          </p:cNvPr>
          <p:cNvSpPr txBox="1"/>
          <p:nvPr/>
        </p:nvSpPr>
        <p:spPr>
          <a:xfrm>
            <a:off x="798754" y="4494570"/>
            <a:ext cx="10833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solidFill>
                  <a:srgbClr val="FBB2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我和妹妹很喜歡吹泡泡。這個星期六，我們要一起到公園吹泡泡。我們準備了泡泡水、吸管和膠水，準備一起吹泡泡。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BB2C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468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1546A68-981A-4A4B-9428-94AEAA2D2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71" y="274772"/>
            <a:ext cx="9490659" cy="3820150"/>
          </a:xfrm>
          <a:prstGeom prst="rect">
            <a:avLst/>
          </a:prstGeom>
        </p:spPr>
      </p:pic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7A547EF7-CBB6-4774-BCA3-3757D8F82886}"/>
              </a:ext>
            </a:extLst>
          </p:cNvPr>
          <p:cNvSpPr/>
          <p:nvPr/>
        </p:nvSpPr>
        <p:spPr>
          <a:xfrm>
            <a:off x="546653" y="3629294"/>
            <a:ext cx="10987094" cy="2953934"/>
          </a:xfrm>
          <a:prstGeom prst="wedgeRoundRectCallout">
            <a:avLst>
              <a:gd name="adj1" fmla="val -23642"/>
              <a:gd name="adj2" fmla="val -67665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koppt-文本框">
            <a:extLst>
              <a:ext uri="{FF2B5EF4-FFF2-40B4-BE49-F238E27FC236}">
                <a16:creationId xmlns:a16="http://schemas.microsoft.com/office/drawing/2014/main" id="{4DE02023-AD51-453C-A105-2E16068C8DAF}"/>
              </a:ext>
            </a:extLst>
          </p:cNvPr>
          <p:cNvSpPr txBox="1"/>
          <p:nvPr/>
        </p:nvSpPr>
        <p:spPr>
          <a:xfrm>
            <a:off x="910354" y="3712685"/>
            <a:ext cx="7403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5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kumimoji="0" lang="zh-TW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可以調換順序寫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koppt-文本框">
            <a:extLst>
              <a:ext uri="{FF2B5EF4-FFF2-40B4-BE49-F238E27FC236}">
                <a16:creationId xmlns:a16="http://schemas.microsoft.com/office/drawing/2014/main" id="{D49679F4-1D95-411B-88F0-68C3E9E6CDBE}"/>
              </a:ext>
            </a:extLst>
          </p:cNvPr>
          <p:cNvSpPr txBox="1"/>
          <p:nvPr/>
        </p:nvSpPr>
        <p:spPr>
          <a:xfrm>
            <a:off x="881119" y="4369579"/>
            <a:ext cx="10652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我們附近有座公園，每到假日就有很多人在那裡活動。這個星期六，我和妹妹帶了泡泡水、吸管</a:t>
            </a:r>
            <a:r>
              <a:rPr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膠水，準備一起到公園吹泡泡。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39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10AE5C3-71F8-4BB0-99E6-51D368BB2CB9}"/>
              </a:ext>
            </a:extLst>
          </p:cNvPr>
          <p:cNvSpPr/>
          <p:nvPr/>
        </p:nvSpPr>
        <p:spPr>
          <a:xfrm>
            <a:off x="1443037" y="671362"/>
            <a:ext cx="9086248" cy="551527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koppt-文本框">
            <a:extLst>
              <a:ext uri="{FF2B5EF4-FFF2-40B4-BE49-F238E27FC236}">
                <a16:creationId xmlns:a16="http://schemas.microsoft.com/office/drawing/2014/main" id="{10BAD573-DB0E-4453-88BE-26FF43BEFEE9}"/>
              </a:ext>
            </a:extLst>
          </p:cNvPr>
          <p:cNvSpPr txBox="1"/>
          <p:nvPr/>
        </p:nvSpPr>
        <p:spPr>
          <a:xfrm>
            <a:off x="2360695" y="3977681"/>
            <a:ext cx="7890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把第一段寫在空白板上。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koppt-文本框">
            <a:extLst>
              <a:ext uri="{FF2B5EF4-FFF2-40B4-BE49-F238E27FC236}">
                <a16:creationId xmlns:a16="http://schemas.microsoft.com/office/drawing/2014/main" id="{F246347A-09B1-4F70-8DD2-0C7E1F232EBC}"/>
              </a:ext>
            </a:extLst>
          </p:cNvPr>
          <p:cNvSpPr txBox="1"/>
          <p:nvPr/>
        </p:nvSpPr>
        <p:spPr>
          <a:xfrm>
            <a:off x="2250987" y="2354047"/>
            <a:ext cx="7308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3DBCC0"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拿出你的</a:t>
            </a:r>
            <a:r>
              <a:rPr lang="zh-TW" altLang="en-US" sz="8000" b="1" dirty="0">
                <a:solidFill>
                  <a:prstClr val="black"/>
                </a:solidFill>
                <a:effectLst>
                  <a:glow rad="139700">
                    <a:srgbClr val="3DBCC0"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空白</a:t>
            </a: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3DBCC0"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板</a:t>
            </a:r>
            <a:r>
              <a:rPr kumimoji="0" lang="en-US" altLang="zh-TW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3DBCC0"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3DBCC0">
                    <a:alpha val="4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5E4763-4A7A-4668-9CB2-7809B8764B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42214"/>
          <a:stretch/>
        </p:blipFill>
        <p:spPr>
          <a:xfrm>
            <a:off x="9429225" y="3290409"/>
            <a:ext cx="3383560" cy="356759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4FD0EC1-414C-481F-931D-93D95AF0F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7" r="58458"/>
          <a:stretch/>
        </p:blipFill>
        <p:spPr>
          <a:xfrm>
            <a:off x="0" y="3279881"/>
            <a:ext cx="2886075" cy="35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20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1395413" y="2039938"/>
            <a:ext cx="2665412" cy="2346325"/>
            <a:chOff x="1394854" y="2039732"/>
            <a:chExt cx="2666393" cy="2346735"/>
          </a:xfrm>
        </p:grpSpPr>
        <p:sp>
          <p:nvSpPr>
            <p:cNvPr id="2" name="任意多边形 1"/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76" name="文本框 5"/>
            <p:cNvSpPr txBox="1">
              <a:spLocks noChangeArrowheads="1"/>
            </p:cNvSpPr>
            <p:nvPr/>
          </p:nvSpPr>
          <p:spPr bwMode="auto">
            <a:xfrm>
              <a:off x="1950177" y="2186816"/>
              <a:ext cx="1960793" cy="201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 Light" panose="020B0502040204020203" pitchFamily="34" charset="-122"/>
                  <a:cs typeface="+mn-cs"/>
                </a:rPr>
                <a:t>03</a:t>
              </a:r>
              <a:endParaRPr kumimoji="0" lang="zh-CN" altLang="en-US" sz="1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 Light" panose="020B0502040204020203" pitchFamily="34" charset="-122"/>
                <a:cs typeface="+mn-cs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17">
            <a:extLst>
              <a:ext uri="{FF2B5EF4-FFF2-40B4-BE49-F238E27FC236}">
                <a16:creationId xmlns:a16="http://schemas.microsoft.com/office/drawing/2014/main" id="{CB493573-4AE4-4272-ABBB-1B792361D563}"/>
              </a:ext>
            </a:extLst>
          </p:cNvPr>
          <p:cNvSpPr txBox="1"/>
          <p:nvPr/>
        </p:nvSpPr>
        <p:spPr bwMode="auto">
          <a:xfrm>
            <a:off x="4498181" y="2768385"/>
            <a:ext cx="6419849" cy="14092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文章變身術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椭圆 47">
            <a:extLst>
              <a:ext uri="{FF2B5EF4-FFF2-40B4-BE49-F238E27FC236}">
                <a16:creationId xmlns:a16="http://schemas.microsoft.com/office/drawing/2014/main" id="{5C2A4440-622F-4133-9BC4-C54F04A24C99}"/>
              </a:ext>
            </a:extLst>
          </p:cNvPr>
          <p:cNvSpPr/>
          <p:nvPr/>
        </p:nvSpPr>
        <p:spPr>
          <a:xfrm>
            <a:off x="10468768" y="4046571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48">
            <a:extLst>
              <a:ext uri="{FF2B5EF4-FFF2-40B4-BE49-F238E27FC236}">
                <a16:creationId xmlns:a16="http://schemas.microsoft.com/office/drawing/2014/main" id="{ABBDBCA1-F5C5-42BE-A581-999C2AA87399}"/>
              </a:ext>
            </a:extLst>
          </p:cNvPr>
          <p:cNvSpPr/>
          <p:nvPr/>
        </p:nvSpPr>
        <p:spPr>
          <a:xfrm>
            <a:off x="10675143" y="4198971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3C85A59-27B3-4F0E-965B-110B82C82AC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5" y="54840"/>
            <a:ext cx="11184054" cy="6707845"/>
          </a:xfrm>
          <a:prstGeom prst="rect">
            <a:avLst/>
          </a:prstGeom>
        </p:spPr>
      </p:pic>
      <p:graphicFrame>
        <p:nvGraphicFramePr>
          <p:cNvPr id="6" name="表格 58">
            <a:extLst>
              <a:ext uri="{FF2B5EF4-FFF2-40B4-BE49-F238E27FC236}">
                <a16:creationId xmlns:a16="http://schemas.microsoft.com/office/drawing/2014/main" id="{FAF32162-6933-49A3-B0EC-724ECFFD8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33939"/>
              </p:ext>
            </p:extLst>
          </p:nvPr>
        </p:nvGraphicFramePr>
        <p:xfrm>
          <a:off x="7677497" y="2623930"/>
          <a:ext cx="393788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887">
                  <a:extLst>
                    <a:ext uri="{9D8B030D-6E8A-4147-A177-3AD203B41FA5}">
                      <a16:colId xmlns:a16="http://schemas.microsoft.com/office/drawing/2014/main" val="3958519869"/>
                    </a:ext>
                  </a:extLst>
                </a:gridCol>
              </a:tblGrid>
              <a:tr h="3611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C </a:t>
                      </a:r>
                      <a:r>
                        <a:rPr lang="zh-TW" altLang="en-US" sz="2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 形  容  詞</a:t>
                      </a:r>
                    </a:p>
                  </a:txBody>
                  <a:tcPr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54359"/>
                  </a:ext>
                </a:extLst>
              </a:tr>
            </a:tbl>
          </a:graphicData>
        </a:graphic>
      </p:graphicFrame>
      <p:graphicFrame>
        <p:nvGraphicFramePr>
          <p:cNvPr id="7" name="表格 19">
            <a:extLst>
              <a:ext uri="{FF2B5EF4-FFF2-40B4-BE49-F238E27FC236}">
                <a16:creationId xmlns:a16="http://schemas.microsoft.com/office/drawing/2014/main" id="{F2E7B3B1-2DA2-47D6-85CF-9703C47DC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86801"/>
              </p:ext>
            </p:extLst>
          </p:nvPr>
        </p:nvGraphicFramePr>
        <p:xfrm>
          <a:off x="7680586" y="3107275"/>
          <a:ext cx="3934798" cy="2301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051">
                  <a:extLst>
                    <a:ext uri="{9D8B030D-6E8A-4147-A177-3AD203B41FA5}">
                      <a16:colId xmlns:a16="http://schemas.microsoft.com/office/drawing/2014/main" val="775477349"/>
                    </a:ext>
                  </a:extLst>
                </a:gridCol>
                <a:gridCol w="655350">
                  <a:extLst>
                    <a:ext uri="{9D8B030D-6E8A-4147-A177-3AD203B41FA5}">
                      <a16:colId xmlns:a16="http://schemas.microsoft.com/office/drawing/2014/main" val="369590788"/>
                    </a:ext>
                  </a:extLst>
                </a:gridCol>
                <a:gridCol w="650062">
                  <a:extLst>
                    <a:ext uri="{9D8B030D-6E8A-4147-A177-3AD203B41FA5}">
                      <a16:colId xmlns:a16="http://schemas.microsoft.com/office/drawing/2014/main" val="2009599925"/>
                    </a:ext>
                  </a:extLst>
                </a:gridCol>
                <a:gridCol w="660636">
                  <a:extLst>
                    <a:ext uri="{9D8B030D-6E8A-4147-A177-3AD203B41FA5}">
                      <a16:colId xmlns:a16="http://schemas.microsoft.com/office/drawing/2014/main" val="4244110181"/>
                    </a:ext>
                  </a:extLst>
                </a:gridCol>
                <a:gridCol w="655350">
                  <a:extLst>
                    <a:ext uri="{9D8B030D-6E8A-4147-A177-3AD203B41FA5}">
                      <a16:colId xmlns:a16="http://schemas.microsoft.com/office/drawing/2014/main" val="337715292"/>
                    </a:ext>
                  </a:extLst>
                </a:gridCol>
                <a:gridCol w="655349">
                  <a:extLst>
                    <a:ext uri="{9D8B030D-6E8A-4147-A177-3AD203B41FA5}">
                      <a16:colId xmlns:a16="http://schemas.microsoft.com/office/drawing/2014/main" val="736058712"/>
                    </a:ext>
                  </a:extLst>
                </a:gridCol>
              </a:tblGrid>
              <a:tr h="601931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  <a:latin typeface="文鼎標楷注音破音二" panose="020B0602010101010101" pitchFamily="34" charset="-120"/>
                        <a:ea typeface="文鼎標楷注音破音二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180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180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4146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溫</a:t>
                      </a:r>
                      <a:r>
                        <a:rPr lang="zh-TW" altLang="zh-TW" sz="1250" b="0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暖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默默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美麗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堅硬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香</a:t>
                      </a:r>
                      <a:r>
                        <a:rPr lang="zh-TW" altLang="zh-TW" sz="1250" b="0" kern="1200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甜</a:t>
                      </a:r>
                      <a:endParaRPr lang="zh-TW" altLang="en-US" sz="1250" b="0" kern="1200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靈活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112592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炎熱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低沉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恐怖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蓬鬆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新鮮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緩</a:t>
                      </a:r>
                      <a:r>
                        <a:rPr lang="zh-TW" altLang="zh-TW" sz="1250" b="0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慢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16662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清涼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響亮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神</a:t>
                      </a:r>
                      <a:r>
                        <a:rPr lang="zh-TW" altLang="en-US" sz="1250" b="0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祕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光滑</a:t>
                      </a:r>
                      <a:endParaRPr lang="zh-TW" altLang="en-US" sz="1250" b="0" kern="1200" spc="-100" baseline="0" dirty="0">
                        <a:solidFill>
                          <a:srgbClr val="0960AE"/>
                        </a:solidFill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清爽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匆忙</a:t>
                      </a:r>
                      <a:endParaRPr lang="zh-TW" altLang="en-US" sz="1250" b="0" kern="1200" spc="-100" baseline="0" dirty="0">
                        <a:solidFill>
                          <a:srgbClr val="0960AE"/>
                        </a:solidFill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771468"/>
                  </a:ext>
                </a:extLst>
              </a:tr>
              <a:tr h="424825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寒冷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熱鬧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危險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粗糙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美味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慌張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834193"/>
                  </a:ext>
                </a:extLst>
              </a:tr>
            </a:tbl>
          </a:graphicData>
        </a:graphic>
      </p:graphicFrame>
      <p:grpSp>
        <p:nvGrpSpPr>
          <p:cNvPr id="16" name="群組 15">
            <a:extLst>
              <a:ext uri="{FF2B5EF4-FFF2-40B4-BE49-F238E27FC236}">
                <a16:creationId xmlns:a16="http://schemas.microsoft.com/office/drawing/2014/main" id="{688579B5-C5E0-48F9-951C-7D700C9EC311}"/>
              </a:ext>
            </a:extLst>
          </p:cNvPr>
          <p:cNvGrpSpPr/>
          <p:nvPr/>
        </p:nvGrpSpPr>
        <p:grpSpPr>
          <a:xfrm>
            <a:off x="7874516" y="3159565"/>
            <a:ext cx="3607712" cy="498397"/>
            <a:chOff x="8060791" y="2669022"/>
            <a:chExt cx="3607712" cy="498397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8DCA9BC-F154-48EC-841F-FD8C49B5B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97668" y="2729730"/>
              <a:ext cx="470835" cy="431393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2002864-3FE3-4788-8D5B-247A1504D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73747" y="2728606"/>
              <a:ext cx="291186" cy="427972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1628857E-D849-4A5F-BFFE-2783077C0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67451" y="2719897"/>
              <a:ext cx="375863" cy="424399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40C1ABE4-AA21-40AD-9777-A3F7504AC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6900" y="2691636"/>
              <a:ext cx="375863" cy="470258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8C7C21F-23E3-4B77-957D-730BF80DB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69949" y="2697282"/>
              <a:ext cx="312918" cy="441878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3D340202-3679-48E7-BC28-4C241CE7F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60791" y="2669022"/>
              <a:ext cx="237332" cy="498397"/>
            </a:xfrm>
            <a:prstGeom prst="rect">
              <a:avLst/>
            </a:prstGeom>
          </p:spPr>
        </p:pic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B3DFC8F6-770D-4971-9115-C8C6B3E853FD}"/>
              </a:ext>
            </a:extLst>
          </p:cNvPr>
          <p:cNvSpPr/>
          <p:nvPr/>
        </p:nvSpPr>
        <p:spPr>
          <a:xfrm>
            <a:off x="709772" y="700223"/>
            <a:ext cx="7402076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6EEC414D-4CF4-4A7C-93E9-7B2449F5C7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396" y="653949"/>
            <a:ext cx="7746215" cy="2069514"/>
          </a:xfrm>
          <a:prstGeom prst="rect">
            <a:avLst/>
          </a:prstGeom>
        </p:spPr>
      </p:pic>
      <p:sp>
        <p:nvSpPr>
          <p:cNvPr id="18" name="語音泡泡: 圓角矩形 17">
            <a:extLst>
              <a:ext uri="{FF2B5EF4-FFF2-40B4-BE49-F238E27FC236}">
                <a16:creationId xmlns:a16="http://schemas.microsoft.com/office/drawing/2014/main" id="{BF25FC65-F363-4B7F-BC79-541EE3BCFBB3}"/>
              </a:ext>
            </a:extLst>
          </p:cNvPr>
          <p:cNvSpPr/>
          <p:nvPr/>
        </p:nvSpPr>
        <p:spPr>
          <a:xfrm>
            <a:off x="890494" y="2538985"/>
            <a:ext cx="6380922" cy="2773017"/>
          </a:xfrm>
          <a:prstGeom prst="wedgeRoundRectCallout">
            <a:avLst>
              <a:gd name="adj1" fmla="val 57600"/>
              <a:gd name="adj2" fmla="val -17783"/>
              <a:gd name="adj3" fmla="val 16667"/>
            </a:avLst>
          </a:prstGeom>
          <a:solidFill>
            <a:schemeClr val="tx1"/>
          </a:solidFill>
          <a:ln w="57150">
            <a:solidFill>
              <a:srgbClr val="3DB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koppt-文本框">
            <a:extLst>
              <a:ext uri="{FF2B5EF4-FFF2-40B4-BE49-F238E27FC236}">
                <a16:creationId xmlns:a16="http://schemas.microsoft.com/office/drawing/2014/main" id="{A2AAC08F-B1C3-4EC0-9AFC-2D4A8FE5C70B}"/>
              </a:ext>
            </a:extLst>
          </p:cNvPr>
          <p:cNvSpPr txBox="1"/>
          <p:nvPr/>
        </p:nvSpPr>
        <p:spPr>
          <a:xfrm>
            <a:off x="939422" y="2955997"/>
            <a:ext cx="7308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在原本的文章上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加一個形容詞句子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3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1395413" y="2039938"/>
            <a:ext cx="2665412" cy="2346325"/>
            <a:chOff x="1394854" y="2039732"/>
            <a:chExt cx="2666393" cy="2346735"/>
          </a:xfrm>
        </p:grpSpPr>
        <p:sp>
          <p:nvSpPr>
            <p:cNvPr id="2" name="任意多边形 1"/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12" name="文本框 5"/>
            <p:cNvSpPr txBox="1">
              <a:spLocks noChangeArrowheads="1"/>
            </p:cNvSpPr>
            <p:nvPr/>
          </p:nvSpPr>
          <p:spPr bwMode="auto">
            <a:xfrm>
              <a:off x="1950177" y="2186816"/>
              <a:ext cx="1960793" cy="201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 Light" panose="020B0502040204020203" pitchFamily="34" charset="-122"/>
                  <a:cs typeface="+mn-cs"/>
                </a:rPr>
                <a:t>01</a:t>
              </a:r>
              <a:endParaRPr kumimoji="0" lang="zh-CN" altLang="en-US" sz="1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 Light" panose="020B0502040204020203" pitchFamily="34" charset="-122"/>
                <a:cs typeface="+mn-cs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4609759" y="1931980"/>
            <a:ext cx="6419849" cy="28051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題目也可以</a:t>
            </a:r>
            <a:endParaRPr lang="en-US" altLang="zh-TW" sz="88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很有趣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58">
            <a:extLst>
              <a:ext uri="{FF2B5EF4-FFF2-40B4-BE49-F238E27FC236}">
                <a16:creationId xmlns:a16="http://schemas.microsoft.com/office/drawing/2014/main" id="{FB7BB4BB-45B9-44CB-9D2E-E23971438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993093"/>
              </p:ext>
            </p:extLst>
          </p:nvPr>
        </p:nvGraphicFramePr>
        <p:xfrm>
          <a:off x="1188209" y="466029"/>
          <a:ext cx="9789652" cy="997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9652">
                  <a:extLst>
                    <a:ext uri="{9D8B030D-6E8A-4147-A177-3AD203B41FA5}">
                      <a16:colId xmlns:a16="http://schemas.microsoft.com/office/drawing/2014/main" val="3958519869"/>
                    </a:ext>
                  </a:extLst>
                </a:gridCol>
              </a:tblGrid>
              <a:tr h="9972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C </a:t>
                      </a:r>
                      <a:r>
                        <a:rPr lang="zh-TW" altLang="en-US" sz="40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 形  容  詞</a:t>
                      </a:r>
                    </a:p>
                  </a:txBody>
                  <a:tcPr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54359"/>
                  </a:ext>
                </a:extLst>
              </a:tr>
            </a:tbl>
          </a:graphicData>
        </a:graphic>
      </p:graphicFrame>
      <p:graphicFrame>
        <p:nvGraphicFramePr>
          <p:cNvPr id="10" name="表格 19">
            <a:extLst>
              <a:ext uri="{FF2B5EF4-FFF2-40B4-BE49-F238E27FC236}">
                <a16:creationId xmlns:a16="http://schemas.microsoft.com/office/drawing/2014/main" id="{CABB757B-7F8A-4386-AF53-70715373D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368828"/>
              </p:ext>
            </p:extLst>
          </p:nvPr>
        </p:nvGraphicFramePr>
        <p:xfrm>
          <a:off x="1191297" y="1290350"/>
          <a:ext cx="9781973" cy="501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6">
                  <a:extLst>
                    <a:ext uri="{9D8B030D-6E8A-4147-A177-3AD203B41FA5}">
                      <a16:colId xmlns:a16="http://schemas.microsoft.com/office/drawing/2014/main" val="775477349"/>
                    </a:ext>
                  </a:extLst>
                </a:gridCol>
                <a:gridCol w="1629211">
                  <a:extLst>
                    <a:ext uri="{9D8B030D-6E8A-4147-A177-3AD203B41FA5}">
                      <a16:colId xmlns:a16="http://schemas.microsoft.com/office/drawing/2014/main" val="369590788"/>
                    </a:ext>
                  </a:extLst>
                </a:gridCol>
                <a:gridCol w="1616065">
                  <a:extLst>
                    <a:ext uri="{9D8B030D-6E8A-4147-A177-3AD203B41FA5}">
                      <a16:colId xmlns:a16="http://schemas.microsoft.com/office/drawing/2014/main" val="2009599925"/>
                    </a:ext>
                  </a:extLst>
                </a:gridCol>
                <a:gridCol w="1642352">
                  <a:extLst>
                    <a:ext uri="{9D8B030D-6E8A-4147-A177-3AD203B41FA5}">
                      <a16:colId xmlns:a16="http://schemas.microsoft.com/office/drawing/2014/main" val="4244110181"/>
                    </a:ext>
                  </a:extLst>
                </a:gridCol>
                <a:gridCol w="1629211">
                  <a:extLst>
                    <a:ext uri="{9D8B030D-6E8A-4147-A177-3AD203B41FA5}">
                      <a16:colId xmlns:a16="http://schemas.microsoft.com/office/drawing/2014/main" val="337715292"/>
                    </a:ext>
                  </a:extLst>
                </a:gridCol>
                <a:gridCol w="1629208">
                  <a:extLst>
                    <a:ext uri="{9D8B030D-6E8A-4147-A177-3AD203B41FA5}">
                      <a16:colId xmlns:a16="http://schemas.microsoft.com/office/drawing/2014/main" val="736058712"/>
                    </a:ext>
                  </a:extLst>
                </a:gridCol>
              </a:tblGrid>
              <a:tr h="1312884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  <a:latin typeface="文鼎標楷注音破音二" panose="020B0602010101010101" pitchFamily="34" charset="-120"/>
                        <a:ea typeface="文鼎標楷注音破音二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180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180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4146"/>
                  </a:ext>
                </a:extLst>
              </a:tr>
              <a:tr h="926594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溫</a:t>
                      </a:r>
                      <a:r>
                        <a:rPr lang="zh-TW" altLang="zh-TW" sz="3600" b="1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暖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默默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美麗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堅硬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香</a:t>
                      </a:r>
                      <a:r>
                        <a:rPr lang="zh-TW" altLang="zh-TW" sz="3600" b="1" kern="1200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甜</a:t>
                      </a:r>
                      <a:endParaRPr lang="zh-TW" altLang="en-US" sz="3600" b="1" kern="1200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靈活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112592"/>
                  </a:ext>
                </a:extLst>
              </a:tr>
              <a:tr h="926594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炎熱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低沉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恐怖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蓬鬆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新鮮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緩</a:t>
                      </a:r>
                      <a:r>
                        <a:rPr lang="zh-TW" altLang="zh-TW" sz="3600" b="1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慢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16662"/>
                  </a:ext>
                </a:extLst>
              </a:tr>
              <a:tr h="926594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清涼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響亮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神</a:t>
                      </a:r>
                      <a:r>
                        <a:rPr lang="zh-TW" altLang="en-US" sz="3600" b="1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祕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光滑</a:t>
                      </a:r>
                      <a:endParaRPr lang="zh-TW" altLang="en-US" sz="3600" b="1" kern="1200" spc="-100" baseline="0" dirty="0">
                        <a:solidFill>
                          <a:srgbClr val="0960AE"/>
                        </a:solidFill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清爽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匆忙</a:t>
                      </a:r>
                      <a:endParaRPr lang="zh-TW" altLang="en-US" sz="3600" b="1" kern="1200" spc="-100" baseline="0" dirty="0">
                        <a:solidFill>
                          <a:srgbClr val="0960AE"/>
                        </a:solidFill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771468"/>
                  </a:ext>
                </a:extLst>
              </a:tr>
              <a:tr h="926594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寒冷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熱鬧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危險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粗糙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0960AE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美味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00" spc="-100" baseline="0" dirty="0">
                          <a:solidFill>
                            <a:srgbClr val="0960AE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慌張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72C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960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834193"/>
                  </a:ext>
                </a:extLst>
              </a:tr>
            </a:tbl>
          </a:graphicData>
        </a:graphic>
      </p:graphicFrame>
      <p:grpSp>
        <p:nvGrpSpPr>
          <p:cNvPr id="12" name="群組 11">
            <a:extLst>
              <a:ext uri="{FF2B5EF4-FFF2-40B4-BE49-F238E27FC236}">
                <a16:creationId xmlns:a16="http://schemas.microsoft.com/office/drawing/2014/main" id="{44C3E84B-3842-4EAD-8749-DE6ACE5B2D40}"/>
              </a:ext>
            </a:extLst>
          </p:cNvPr>
          <p:cNvGrpSpPr/>
          <p:nvPr/>
        </p:nvGrpSpPr>
        <p:grpSpPr>
          <a:xfrm>
            <a:off x="1597866" y="1418308"/>
            <a:ext cx="9071523" cy="1087063"/>
            <a:chOff x="8060791" y="2669022"/>
            <a:chExt cx="3649020" cy="498397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38E168EC-DC16-4C33-A173-6977A63E6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38976" y="2728529"/>
              <a:ext cx="470835" cy="431393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92F02ABE-5EB4-4D90-B72C-016BE4C47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4906" y="2722496"/>
              <a:ext cx="291186" cy="427972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F31400EC-92C2-42AA-A372-A951815EC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16334" y="2720740"/>
              <a:ext cx="375863" cy="424399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6EA2081F-B987-4900-814E-D9BFF573E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0100" y="2686859"/>
              <a:ext cx="375863" cy="470258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71C31EB0-68B8-4D3B-B5C2-FDD322571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38306" y="2689621"/>
              <a:ext cx="312918" cy="441878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D147ADF6-62F6-453E-93F7-AB27A9EE7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60791" y="2669022"/>
              <a:ext cx="237332" cy="498397"/>
            </a:xfrm>
            <a:prstGeom prst="rect">
              <a:avLst/>
            </a:prstGeom>
          </p:spPr>
        </p:pic>
      </p:grp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AAE40964-2886-462E-830D-CEB9DF7A3D66}"/>
              </a:ext>
            </a:extLst>
          </p:cNvPr>
          <p:cNvSpPr/>
          <p:nvPr/>
        </p:nvSpPr>
        <p:spPr>
          <a:xfrm>
            <a:off x="1186706" y="2700234"/>
            <a:ext cx="1740976" cy="748664"/>
          </a:xfrm>
          <a:custGeom>
            <a:avLst/>
            <a:gdLst>
              <a:gd name="connsiteX0" fmla="*/ 695739 w 934278"/>
              <a:gd name="connsiteY0" fmla="*/ 616226 h 630462"/>
              <a:gd name="connsiteX1" fmla="*/ 188844 w 934278"/>
              <a:gd name="connsiteY1" fmla="*/ 616226 h 630462"/>
              <a:gd name="connsiteX2" fmla="*/ 129209 w 934278"/>
              <a:gd name="connsiteY2" fmla="*/ 576470 h 630462"/>
              <a:gd name="connsiteX3" fmla="*/ 79513 w 934278"/>
              <a:gd name="connsiteY3" fmla="*/ 526774 h 630462"/>
              <a:gd name="connsiteX4" fmla="*/ 39757 w 934278"/>
              <a:gd name="connsiteY4" fmla="*/ 447261 h 630462"/>
              <a:gd name="connsiteX5" fmla="*/ 29818 w 934278"/>
              <a:gd name="connsiteY5" fmla="*/ 417444 h 630462"/>
              <a:gd name="connsiteX6" fmla="*/ 0 w 934278"/>
              <a:gd name="connsiteY6" fmla="*/ 347870 h 630462"/>
              <a:gd name="connsiteX7" fmla="*/ 9939 w 934278"/>
              <a:gd name="connsiteY7" fmla="*/ 168966 h 630462"/>
              <a:gd name="connsiteX8" fmla="*/ 29818 w 934278"/>
              <a:gd name="connsiteY8" fmla="*/ 149087 h 630462"/>
              <a:gd name="connsiteX9" fmla="*/ 49696 w 934278"/>
              <a:gd name="connsiteY9" fmla="*/ 119270 h 630462"/>
              <a:gd name="connsiteX10" fmla="*/ 89452 w 934278"/>
              <a:gd name="connsiteY10" fmla="*/ 89452 h 630462"/>
              <a:gd name="connsiteX11" fmla="*/ 109331 w 934278"/>
              <a:gd name="connsiteY11" fmla="*/ 69574 h 630462"/>
              <a:gd name="connsiteX12" fmla="*/ 248478 w 934278"/>
              <a:gd name="connsiteY12" fmla="*/ 9939 h 630462"/>
              <a:gd name="connsiteX13" fmla="*/ 288235 w 934278"/>
              <a:gd name="connsiteY13" fmla="*/ 0 h 630462"/>
              <a:gd name="connsiteX14" fmla="*/ 695739 w 934278"/>
              <a:gd name="connsiteY14" fmla="*/ 9939 h 630462"/>
              <a:gd name="connsiteX15" fmla="*/ 725557 w 934278"/>
              <a:gd name="connsiteY15" fmla="*/ 19879 h 630462"/>
              <a:gd name="connsiteX16" fmla="*/ 844826 w 934278"/>
              <a:gd name="connsiteY16" fmla="*/ 69574 h 630462"/>
              <a:gd name="connsiteX17" fmla="*/ 894522 w 934278"/>
              <a:gd name="connsiteY17" fmla="*/ 119270 h 630462"/>
              <a:gd name="connsiteX18" fmla="*/ 904461 w 934278"/>
              <a:gd name="connsiteY18" fmla="*/ 159026 h 630462"/>
              <a:gd name="connsiteX19" fmla="*/ 924339 w 934278"/>
              <a:gd name="connsiteY19" fmla="*/ 188844 h 630462"/>
              <a:gd name="connsiteX20" fmla="*/ 934278 w 934278"/>
              <a:gd name="connsiteY20" fmla="*/ 238539 h 630462"/>
              <a:gd name="connsiteX21" fmla="*/ 914400 w 934278"/>
              <a:gd name="connsiteY21" fmla="*/ 447261 h 630462"/>
              <a:gd name="connsiteX22" fmla="*/ 894522 w 934278"/>
              <a:gd name="connsiteY22" fmla="*/ 487018 h 630462"/>
              <a:gd name="connsiteX23" fmla="*/ 844826 w 934278"/>
              <a:gd name="connsiteY23" fmla="*/ 536713 h 630462"/>
              <a:gd name="connsiteX24" fmla="*/ 795131 w 934278"/>
              <a:gd name="connsiteY24" fmla="*/ 596348 h 630462"/>
              <a:gd name="connsiteX25" fmla="*/ 775252 w 934278"/>
              <a:gd name="connsiteY25" fmla="*/ 606287 h 6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278" h="630462">
                <a:moveTo>
                  <a:pt x="695739" y="616226"/>
                </a:moveTo>
                <a:cubicBezTo>
                  <a:pt x="511214" y="628529"/>
                  <a:pt x="396136" y="640904"/>
                  <a:pt x="188844" y="616226"/>
                </a:cubicBezTo>
                <a:cubicBezTo>
                  <a:pt x="165121" y="613402"/>
                  <a:pt x="146102" y="593363"/>
                  <a:pt x="129209" y="576470"/>
                </a:cubicBezTo>
                <a:lnTo>
                  <a:pt x="79513" y="526774"/>
                </a:lnTo>
                <a:cubicBezTo>
                  <a:pt x="66261" y="500270"/>
                  <a:pt x="49128" y="475373"/>
                  <a:pt x="39757" y="447261"/>
                </a:cubicBezTo>
                <a:cubicBezTo>
                  <a:pt x="36444" y="437322"/>
                  <a:pt x="33945" y="427074"/>
                  <a:pt x="29818" y="417444"/>
                </a:cubicBezTo>
                <a:cubicBezTo>
                  <a:pt x="-7028" y="331472"/>
                  <a:pt x="23309" y="417796"/>
                  <a:pt x="0" y="347870"/>
                </a:cubicBezTo>
                <a:cubicBezTo>
                  <a:pt x="3313" y="288235"/>
                  <a:pt x="1079" y="228032"/>
                  <a:pt x="9939" y="168966"/>
                </a:cubicBezTo>
                <a:cubicBezTo>
                  <a:pt x="11329" y="159699"/>
                  <a:pt x="23964" y="156405"/>
                  <a:pt x="29818" y="149087"/>
                </a:cubicBezTo>
                <a:cubicBezTo>
                  <a:pt x="37280" y="139759"/>
                  <a:pt x="41250" y="127717"/>
                  <a:pt x="49696" y="119270"/>
                </a:cubicBezTo>
                <a:cubicBezTo>
                  <a:pt x="61409" y="107557"/>
                  <a:pt x="76726" y="100057"/>
                  <a:pt x="89452" y="89452"/>
                </a:cubicBezTo>
                <a:cubicBezTo>
                  <a:pt x="96651" y="83453"/>
                  <a:pt x="101834" y="75196"/>
                  <a:pt x="109331" y="69574"/>
                </a:cubicBezTo>
                <a:cubicBezTo>
                  <a:pt x="177969" y="18096"/>
                  <a:pt x="161486" y="31687"/>
                  <a:pt x="248478" y="9939"/>
                </a:cubicBezTo>
                <a:lnTo>
                  <a:pt x="288235" y="0"/>
                </a:lnTo>
                <a:cubicBezTo>
                  <a:pt x="424070" y="3313"/>
                  <a:pt x="560004" y="3769"/>
                  <a:pt x="695739" y="9939"/>
                </a:cubicBezTo>
                <a:cubicBezTo>
                  <a:pt x="706205" y="10415"/>
                  <a:pt x="715483" y="17001"/>
                  <a:pt x="725557" y="19879"/>
                </a:cubicBezTo>
                <a:cubicBezTo>
                  <a:pt x="767887" y="31974"/>
                  <a:pt x="809876" y="34624"/>
                  <a:pt x="844826" y="69574"/>
                </a:cubicBezTo>
                <a:lnTo>
                  <a:pt x="894522" y="119270"/>
                </a:lnTo>
                <a:cubicBezTo>
                  <a:pt x="897835" y="132522"/>
                  <a:pt x="899080" y="146471"/>
                  <a:pt x="904461" y="159026"/>
                </a:cubicBezTo>
                <a:cubicBezTo>
                  <a:pt x="909166" y="170006"/>
                  <a:pt x="920145" y="177659"/>
                  <a:pt x="924339" y="188844"/>
                </a:cubicBezTo>
                <a:cubicBezTo>
                  <a:pt x="930270" y="204661"/>
                  <a:pt x="930965" y="221974"/>
                  <a:pt x="934278" y="238539"/>
                </a:cubicBezTo>
                <a:cubicBezTo>
                  <a:pt x="930751" y="302035"/>
                  <a:pt x="942000" y="382861"/>
                  <a:pt x="914400" y="447261"/>
                </a:cubicBezTo>
                <a:cubicBezTo>
                  <a:pt x="908564" y="460880"/>
                  <a:pt x="903618" y="475323"/>
                  <a:pt x="894522" y="487018"/>
                </a:cubicBezTo>
                <a:cubicBezTo>
                  <a:pt x="880139" y="505510"/>
                  <a:pt x="857820" y="517221"/>
                  <a:pt x="844826" y="536713"/>
                </a:cubicBezTo>
                <a:cubicBezTo>
                  <a:pt x="826442" y="564289"/>
                  <a:pt x="822462" y="574483"/>
                  <a:pt x="795131" y="596348"/>
                </a:cubicBezTo>
                <a:cubicBezTo>
                  <a:pt x="789346" y="600976"/>
                  <a:pt x="781878" y="602974"/>
                  <a:pt x="775252" y="6062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11985A1-16AD-4E8A-BA71-7BF28A1AC7E9}"/>
              </a:ext>
            </a:extLst>
          </p:cNvPr>
          <p:cNvGrpSpPr/>
          <p:nvPr/>
        </p:nvGrpSpPr>
        <p:grpSpPr>
          <a:xfrm>
            <a:off x="1285768" y="3999393"/>
            <a:ext cx="8508549" cy="1440299"/>
            <a:chOff x="221811" y="2235461"/>
            <a:chExt cx="8508549" cy="1440299"/>
          </a:xfrm>
        </p:grpSpPr>
        <p:sp>
          <p:nvSpPr>
            <p:cNvPr id="13" name="語音泡泡: 圓角矩形 12">
              <a:extLst>
                <a:ext uri="{FF2B5EF4-FFF2-40B4-BE49-F238E27FC236}">
                  <a16:creationId xmlns:a16="http://schemas.microsoft.com/office/drawing/2014/main" id="{B9641F34-BA39-4FAF-AB46-AE081534E071}"/>
                </a:ext>
              </a:extLst>
            </p:cNvPr>
            <p:cNvSpPr/>
            <p:nvPr/>
          </p:nvSpPr>
          <p:spPr>
            <a:xfrm>
              <a:off x="221811" y="2235461"/>
              <a:ext cx="5195741" cy="1440299"/>
            </a:xfrm>
            <a:prstGeom prst="wedgeRoundRectCallout">
              <a:avLst>
                <a:gd name="adj1" fmla="val -29216"/>
                <a:gd name="adj2" fmla="val -84634"/>
                <a:gd name="adj3" fmla="val 16667"/>
              </a:avLst>
            </a:prstGeom>
            <a:ln w="76200">
              <a:solidFill>
                <a:srgbClr val="3DBC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koppt-文本框">
              <a:extLst>
                <a:ext uri="{FF2B5EF4-FFF2-40B4-BE49-F238E27FC236}">
                  <a16:creationId xmlns:a16="http://schemas.microsoft.com/office/drawing/2014/main" id="{A7456E4C-98AC-45AF-9500-0987D641042D}"/>
                </a:ext>
              </a:extLst>
            </p:cNvPr>
            <p:cNvSpPr txBox="1"/>
            <p:nvPr/>
          </p:nvSpPr>
          <p:spPr>
            <a:xfrm>
              <a:off x="402202" y="2451837"/>
              <a:ext cx="83281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圈一個形容詞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52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文本框">
            <a:extLst>
              <a:ext uri="{FF2B5EF4-FFF2-40B4-BE49-F238E27FC236}">
                <a16:creationId xmlns:a16="http://schemas.microsoft.com/office/drawing/2014/main" id="{F4F4B50D-0782-42A1-867F-BCC082727572}"/>
              </a:ext>
            </a:extLst>
          </p:cNvPr>
          <p:cNvSpPr txBox="1"/>
          <p:nvPr/>
        </p:nvSpPr>
        <p:spPr>
          <a:xfrm>
            <a:off x="567821" y="362022"/>
            <a:ext cx="11056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我們家附近有座公園，每到假日就有很多人在那裡活動。這個星期六，我和妹妹帶了泡泡水、吸管</a:t>
            </a:r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和膠水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，準備一起到公園吹泡泡。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897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BE4FF557-00A7-415E-BED0-9C426E7D3E6A}"/>
              </a:ext>
            </a:extLst>
          </p:cNvPr>
          <p:cNvSpPr/>
          <p:nvPr/>
        </p:nvSpPr>
        <p:spPr>
          <a:xfrm>
            <a:off x="467139" y="4045231"/>
            <a:ext cx="11410122" cy="2315812"/>
          </a:xfrm>
          <a:prstGeom prst="roundRect">
            <a:avLst/>
          </a:prstGeom>
          <a:noFill/>
          <a:ln w="76200">
            <a:solidFill>
              <a:srgbClr val="0960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koppt-文本框">
            <a:extLst>
              <a:ext uri="{FF2B5EF4-FFF2-40B4-BE49-F238E27FC236}">
                <a16:creationId xmlns:a16="http://schemas.microsoft.com/office/drawing/2014/main" id="{F4F4B50D-0782-42A1-867F-BCC082727572}"/>
              </a:ext>
            </a:extLst>
          </p:cNvPr>
          <p:cNvSpPr txBox="1"/>
          <p:nvPr/>
        </p:nvSpPr>
        <p:spPr>
          <a:xfrm>
            <a:off x="619173" y="306318"/>
            <a:ext cx="11056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我們家附近有座公園，每到假日就有很多人在那裡活動。這個星期六，我和妹妹帶了泡泡水、吸管和膠水，準備一起到公園吹泡泡。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997CFEDC-4BF1-4E23-99C2-A6189684DBC2}"/>
              </a:ext>
            </a:extLst>
          </p:cNvPr>
          <p:cNvSpPr/>
          <p:nvPr/>
        </p:nvSpPr>
        <p:spPr>
          <a:xfrm>
            <a:off x="3248439" y="1923218"/>
            <a:ext cx="5319091" cy="1321904"/>
          </a:xfrm>
          <a:prstGeom prst="roundRect">
            <a:avLst/>
          </a:prstGeom>
          <a:solidFill>
            <a:srgbClr val="096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koppt-文本框">
            <a:extLst>
              <a:ext uri="{FF2B5EF4-FFF2-40B4-BE49-F238E27FC236}">
                <a16:creationId xmlns:a16="http://schemas.microsoft.com/office/drawing/2014/main" id="{7086EE3D-226A-49FB-AFA5-5F580F969086}"/>
              </a:ext>
            </a:extLst>
          </p:cNvPr>
          <p:cNvSpPr txBox="1"/>
          <p:nvPr/>
        </p:nvSpPr>
        <p:spPr>
          <a:xfrm>
            <a:off x="3814942" y="2076338"/>
            <a:ext cx="5002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加入「溫暖」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30D0F8B6-16E3-4C3A-9571-019B46D42802}"/>
              </a:ext>
            </a:extLst>
          </p:cNvPr>
          <p:cNvSpPr/>
          <p:nvPr/>
        </p:nvSpPr>
        <p:spPr>
          <a:xfrm>
            <a:off x="5494683" y="3180527"/>
            <a:ext cx="964096" cy="864704"/>
          </a:xfrm>
          <a:prstGeom prst="downArrow">
            <a:avLst/>
          </a:prstGeom>
          <a:solidFill>
            <a:srgbClr val="096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koppt-文本框">
            <a:extLst>
              <a:ext uri="{FF2B5EF4-FFF2-40B4-BE49-F238E27FC236}">
                <a16:creationId xmlns:a16="http://schemas.microsoft.com/office/drawing/2014/main" id="{01EC4C46-18A4-4DB1-9EC0-9CE6B9FC937E}"/>
              </a:ext>
            </a:extLst>
          </p:cNvPr>
          <p:cNvSpPr txBox="1"/>
          <p:nvPr/>
        </p:nvSpPr>
        <p:spPr>
          <a:xfrm>
            <a:off x="619173" y="4233641"/>
            <a:ext cx="11056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我們家附近有座公園，</a:t>
            </a:r>
            <a:r>
              <a:rPr lang="zh-TW" altLang="en-US" sz="40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在溫暖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960A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的假日，有很多人會在那裡活動。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這個星期六，我和妹妹帶了泡泡水、吸管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和膠水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，準備一起到公園吹泡泡。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54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3C85A59-27B3-4F0E-965B-110B82C82AC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5" y="54840"/>
            <a:ext cx="11184054" cy="6707845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B3DFC8F6-770D-4971-9115-C8C6B3E853FD}"/>
              </a:ext>
            </a:extLst>
          </p:cNvPr>
          <p:cNvSpPr/>
          <p:nvPr/>
        </p:nvSpPr>
        <p:spPr>
          <a:xfrm>
            <a:off x="709772" y="700223"/>
            <a:ext cx="7402076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6EEC414D-4CF4-4A7C-93E9-7B2449F5C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96" y="653949"/>
            <a:ext cx="7746215" cy="2069514"/>
          </a:xfrm>
          <a:prstGeom prst="rect">
            <a:avLst/>
          </a:prstGeom>
        </p:spPr>
      </p:pic>
      <p:graphicFrame>
        <p:nvGraphicFramePr>
          <p:cNvPr id="2" name="表格 58">
            <a:extLst>
              <a:ext uri="{FF2B5EF4-FFF2-40B4-BE49-F238E27FC236}">
                <a16:creationId xmlns:a16="http://schemas.microsoft.com/office/drawing/2014/main" id="{22CB24E0-596C-444F-8D51-EA8E27BF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90122"/>
              </p:ext>
            </p:extLst>
          </p:nvPr>
        </p:nvGraphicFramePr>
        <p:xfrm>
          <a:off x="7688872" y="1690907"/>
          <a:ext cx="394219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195">
                  <a:extLst>
                    <a:ext uri="{9D8B030D-6E8A-4147-A177-3AD203B41FA5}">
                      <a16:colId xmlns:a16="http://schemas.microsoft.com/office/drawing/2014/main" val="3958519869"/>
                    </a:ext>
                  </a:extLst>
                </a:gridCol>
              </a:tblGrid>
              <a:tr h="3611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B</a:t>
                      </a:r>
                      <a:r>
                        <a:rPr lang="zh-TW" altLang="en-US" sz="2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 </a:t>
                      </a:r>
                      <a:r>
                        <a:rPr lang="en-US" altLang="zh-TW" sz="2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 </a:t>
                      </a:r>
                      <a:r>
                        <a:rPr lang="zh-TW" altLang="en-US" sz="2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動         詞</a:t>
                      </a:r>
                    </a:p>
                  </a:txBody>
                  <a:tcPr>
                    <a:lnL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54359"/>
                  </a:ext>
                </a:extLst>
              </a:tr>
            </a:tbl>
          </a:graphicData>
        </a:graphic>
      </p:graphicFrame>
      <p:graphicFrame>
        <p:nvGraphicFramePr>
          <p:cNvPr id="3" name="表格 19">
            <a:extLst>
              <a:ext uri="{FF2B5EF4-FFF2-40B4-BE49-F238E27FC236}">
                <a16:creationId xmlns:a16="http://schemas.microsoft.com/office/drawing/2014/main" id="{5F8B4B98-7631-40C3-A077-D344E6FCE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589983"/>
              </p:ext>
            </p:extLst>
          </p:nvPr>
        </p:nvGraphicFramePr>
        <p:xfrm>
          <a:off x="7688872" y="2170809"/>
          <a:ext cx="3942195" cy="233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288">
                  <a:extLst>
                    <a:ext uri="{9D8B030D-6E8A-4147-A177-3AD203B41FA5}">
                      <a16:colId xmlns:a16="http://schemas.microsoft.com/office/drawing/2014/main" val="775477349"/>
                    </a:ext>
                  </a:extLst>
                </a:gridCol>
                <a:gridCol w="656582">
                  <a:extLst>
                    <a:ext uri="{9D8B030D-6E8A-4147-A177-3AD203B41FA5}">
                      <a16:colId xmlns:a16="http://schemas.microsoft.com/office/drawing/2014/main" val="369590788"/>
                    </a:ext>
                  </a:extLst>
                </a:gridCol>
                <a:gridCol w="656581">
                  <a:extLst>
                    <a:ext uri="{9D8B030D-6E8A-4147-A177-3AD203B41FA5}">
                      <a16:colId xmlns:a16="http://schemas.microsoft.com/office/drawing/2014/main" val="2009599925"/>
                    </a:ext>
                  </a:extLst>
                </a:gridCol>
                <a:gridCol w="656581">
                  <a:extLst>
                    <a:ext uri="{9D8B030D-6E8A-4147-A177-3AD203B41FA5}">
                      <a16:colId xmlns:a16="http://schemas.microsoft.com/office/drawing/2014/main" val="4244110181"/>
                    </a:ext>
                  </a:extLst>
                </a:gridCol>
                <a:gridCol w="656582">
                  <a:extLst>
                    <a:ext uri="{9D8B030D-6E8A-4147-A177-3AD203B41FA5}">
                      <a16:colId xmlns:a16="http://schemas.microsoft.com/office/drawing/2014/main" val="337715292"/>
                    </a:ext>
                  </a:extLst>
                </a:gridCol>
                <a:gridCol w="656581">
                  <a:extLst>
                    <a:ext uri="{9D8B030D-6E8A-4147-A177-3AD203B41FA5}">
                      <a16:colId xmlns:a16="http://schemas.microsoft.com/office/drawing/2014/main" val="736058712"/>
                    </a:ext>
                  </a:extLst>
                </a:gridCol>
              </a:tblGrid>
              <a:tr h="610062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  <a:latin typeface="文鼎標楷注音破音二" panose="020B0602010101010101" pitchFamily="34" charset="-120"/>
                        <a:ea typeface="文鼎標楷注音破音二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180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180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4146"/>
                  </a:ext>
                </a:extLst>
              </a:tr>
              <a:tr h="430563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觀察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提醒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怒吼</a:t>
                      </a:r>
                      <a:endParaRPr lang="zh-TW" altLang="en-US" sz="1250" b="0" kern="1200" spc="-100" baseline="0" dirty="0">
                        <a:solidFill>
                          <a:srgbClr val="0960AE"/>
                        </a:solidFill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撥動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體會</a:t>
                      </a:r>
                      <a:endParaRPr lang="zh-TW" altLang="en-US" sz="1250" b="0" kern="1200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扭動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112592"/>
                  </a:ext>
                </a:extLst>
              </a:tr>
              <a:tr h="430563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欣賞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邀請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呼喚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披上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感覺</a:t>
                      </a:r>
                      <a:endParaRPr lang="zh-TW" altLang="en-US" sz="1250" b="0" kern="1200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躲藏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16662"/>
                  </a:ext>
                </a:extLst>
              </a:tr>
              <a:tr h="430563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分辨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鼓勵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叫賣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施展</a:t>
                      </a:r>
                      <a:endParaRPr lang="zh-TW" altLang="en-US" sz="1250" b="0" kern="1200" spc="-100" baseline="0" dirty="0">
                        <a:solidFill>
                          <a:srgbClr val="0960AE"/>
                        </a:solidFill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發明</a:t>
                      </a:r>
                      <a:endParaRPr lang="zh-TW" altLang="en-US" sz="1250" b="0" kern="1200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掙脫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771468"/>
                  </a:ext>
                </a:extLst>
              </a:tr>
              <a:tr h="430563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瞧瞧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讚美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歡呼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攪拌</a:t>
                      </a:r>
                      <a:endParaRPr lang="zh-TW" altLang="en-US" sz="1250" b="0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等待</a:t>
                      </a:r>
                      <a:endParaRPr lang="zh-TW" altLang="en-US" sz="1250" b="0" kern="1200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陪伴</a:t>
                      </a:r>
                      <a:endParaRPr lang="zh-TW" altLang="en-US" sz="1250" b="0" spc="-100" baseline="0" dirty="0">
                        <a:solidFill>
                          <a:srgbClr val="27944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834193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4DCA7E62-89A0-4E06-8F1B-BAC7136E4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133" y="2248299"/>
            <a:ext cx="331557" cy="468788"/>
          </a:xfrm>
          <a:prstGeom prst="rect">
            <a:avLst/>
          </a:prstGeom>
        </p:spPr>
      </p:pic>
      <p:sp>
        <p:nvSpPr>
          <p:cNvPr id="8" name="心形 7">
            <a:extLst>
              <a:ext uri="{FF2B5EF4-FFF2-40B4-BE49-F238E27FC236}">
                <a16:creationId xmlns:a16="http://schemas.microsoft.com/office/drawing/2014/main" id="{2CBC7CA2-74BC-4B9D-9821-05459185F340}"/>
              </a:ext>
            </a:extLst>
          </p:cNvPr>
          <p:cNvSpPr/>
          <p:nvPr/>
        </p:nvSpPr>
        <p:spPr>
          <a:xfrm>
            <a:off x="10491483" y="2360556"/>
            <a:ext cx="331557" cy="309842"/>
          </a:xfrm>
          <a:prstGeom prst="heart">
            <a:avLst/>
          </a:prstGeom>
          <a:solidFill>
            <a:srgbClr val="279445"/>
          </a:solidFill>
          <a:ln w="76200">
            <a:solidFill>
              <a:srgbClr val="2794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D4EF28D-70BB-41D5-A68B-F3422AA57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107" y="2261714"/>
            <a:ext cx="444840" cy="456508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07C8AA37-EFC4-4D07-8F39-A298B29AC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240" y="2270374"/>
            <a:ext cx="481216" cy="433824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2936EC5E-C19D-48F5-8A9A-0E01760D8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861" y="2337096"/>
            <a:ext cx="547855" cy="343669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A290F599-1EF1-422F-9D6E-18AD924604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6438" y="2298484"/>
            <a:ext cx="569659" cy="382281"/>
          </a:xfrm>
          <a:prstGeom prst="rect">
            <a:avLst/>
          </a:prstGeom>
        </p:spPr>
      </p:pic>
      <p:grpSp>
        <p:nvGrpSpPr>
          <p:cNvPr id="32" name="群組 31">
            <a:extLst>
              <a:ext uri="{FF2B5EF4-FFF2-40B4-BE49-F238E27FC236}">
                <a16:creationId xmlns:a16="http://schemas.microsoft.com/office/drawing/2014/main" id="{8CB79A77-4B57-42CD-A8AC-11D2705ACDDA}"/>
              </a:ext>
            </a:extLst>
          </p:cNvPr>
          <p:cNvGrpSpPr/>
          <p:nvPr/>
        </p:nvGrpSpPr>
        <p:grpSpPr>
          <a:xfrm>
            <a:off x="890494" y="2538985"/>
            <a:ext cx="7495492" cy="2773017"/>
            <a:chOff x="890494" y="2538985"/>
            <a:chExt cx="7495492" cy="2773017"/>
          </a:xfrm>
        </p:grpSpPr>
        <p:sp>
          <p:nvSpPr>
            <p:cNvPr id="18" name="語音泡泡: 圓角矩形 17">
              <a:extLst>
                <a:ext uri="{FF2B5EF4-FFF2-40B4-BE49-F238E27FC236}">
                  <a16:creationId xmlns:a16="http://schemas.microsoft.com/office/drawing/2014/main" id="{BF25FC65-F363-4B7F-BC79-541EE3BCFBB3}"/>
                </a:ext>
              </a:extLst>
            </p:cNvPr>
            <p:cNvSpPr/>
            <p:nvPr/>
          </p:nvSpPr>
          <p:spPr>
            <a:xfrm>
              <a:off x="890494" y="2538985"/>
              <a:ext cx="6380922" cy="2773017"/>
            </a:xfrm>
            <a:prstGeom prst="wedgeRoundRectCallout">
              <a:avLst>
                <a:gd name="adj1" fmla="val 57600"/>
                <a:gd name="adj2" fmla="val -17783"/>
                <a:gd name="adj3" fmla="val 16667"/>
              </a:avLst>
            </a:prstGeom>
            <a:solidFill>
              <a:schemeClr val="tx1"/>
            </a:solidFill>
            <a:ln w="57150">
              <a:solidFill>
                <a:srgbClr val="3DBC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" name="koppt-文本框">
              <a:extLst>
                <a:ext uri="{FF2B5EF4-FFF2-40B4-BE49-F238E27FC236}">
                  <a16:creationId xmlns:a16="http://schemas.microsoft.com/office/drawing/2014/main" id="{A2AAC08F-B1C3-4EC0-9AFC-2D4A8FE5C70B}"/>
                </a:ext>
              </a:extLst>
            </p:cNvPr>
            <p:cNvSpPr txBox="1"/>
            <p:nvPr/>
          </p:nvSpPr>
          <p:spPr>
            <a:xfrm>
              <a:off x="1077304" y="2955997"/>
              <a:ext cx="730868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在原本的文章上</a:t>
              </a:r>
              <a:endPara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加一個</a:t>
              </a:r>
              <a:r>
                <a:rPr lang="zh-TW" altLang="en-US" sz="60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</a:t>
              </a:r>
              <a:r>
                <a:rPr kumimoji="0" lang="zh-TW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詞句子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171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8">
            <a:extLst>
              <a:ext uri="{FF2B5EF4-FFF2-40B4-BE49-F238E27FC236}">
                <a16:creationId xmlns:a16="http://schemas.microsoft.com/office/drawing/2014/main" id="{2D4CD96E-75F4-410B-B884-61BA563B2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91970"/>
              </p:ext>
            </p:extLst>
          </p:nvPr>
        </p:nvGraphicFramePr>
        <p:xfrm>
          <a:off x="765557" y="527609"/>
          <a:ext cx="10697100" cy="107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7100">
                  <a:extLst>
                    <a:ext uri="{9D8B030D-6E8A-4147-A177-3AD203B41FA5}">
                      <a16:colId xmlns:a16="http://schemas.microsoft.com/office/drawing/2014/main" val="3958519869"/>
                    </a:ext>
                  </a:extLst>
                </a:gridCol>
              </a:tblGrid>
              <a:tr h="1072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B</a:t>
                      </a:r>
                      <a:r>
                        <a:rPr lang="zh-TW" altLang="en-US" sz="40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 </a:t>
                      </a:r>
                      <a:r>
                        <a:rPr lang="en-US" altLang="zh-TW" sz="40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 </a:t>
                      </a:r>
                      <a:r>
                        <a:rPr lang="zh-TW" altLang="en-US" sz="40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動         詞</a:t>
                      </a:r>
                    </a:p>
                  </a:txBody>
                  <a:tcPr>
                    <a:lnL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54359"/>
                  </a:ext>
                </a:extLst>
              </a:tr>
            </a:tbl>
          </a:graphicData>
        </a:graphic>
      </p:graphicFrame>
      <p:graphicFrame>
        <p:nvGraphicFramePr>
          <p:cNvPr id="7" name="表格 19">
            <a:extLst>
              <a:ext uri="{FF2B5EF4-FFF2-40B4-BE49-F238E27FC236}">
                <a16:creationId xmlns:a16="http://schemas.microsoft.com/office/drawing/2014/main" id="{6B4571B0-7C33-4557-B5EB-2F4A2123D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83534"/>
              </p:ext>
            </p:extLst>
          </p:nvPr>
        </p:nvGraphicFramePr>
        <p:xfrm>
          <a:off x="765557" y="1393371"/>
          <a:ext cx="10697101" cy="5083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970">
                  <a:extLst>
                    <a:ext uri="{9D8B030D-6E8A-4147-A177-3AD203B41FA5}">
                      <a16:colId xmlns:a16="http://schemas.microsoft.com/office/drawing/2014/main" val="775477349"/>
                    </a:ext>
                  </a:extLst>
                </a:gridCol>
                <a:gridCol w="1781628">
                  <a:extLst>
                    <a:ext uri="{9D8B030D-6E8A-4147-A177-3AD203B41FA5}">
                      <a16:colId xmlns:a16="http://schemas.microsoft.com/office/drawing/2014/main" val="369590788"/>
                    </a:ext>
                  </a:extLst>
                </a:gridCol>
                <a:gridCol w="1781625">
                  <a:extLst>
                    <a:ext uri="{9D8B030D-6E8A-4147-A177-3AD203B41FA5}">
                      <a16:colId xmlns:a16="http://schemas.microsoft.com/office/drawing/2014/main" val="2009599925"/>
                    </a:ext>
                  </a:extLst>
                </a:gridCol>
                <a:gridCol w="1781625">
                  <a:extLst>
                    <a:ext uri="{9D8B030D-6E8A-4147-A177-3AD203B41FA5}">
                      <a16:colId xmlns:a16="http://schemas.microsoft.com/office/drawing/2014/main" val="4244110181"/>
                    </a:ext>
                  </a:extLst>
                </a:gridCol>
                <a:gridCol w="1781628">
                  <a:extLst>
                    <a:ext uri="{9D8B030D-6E8A-4147-A177-3AD203B41FA5}">
                      <a16:colId xmlns:a16="http://schemas.microsoft.com/office/drawing/2014/main" val="337715292"/>
                    </a:ext>
                  </a:extLst>
                </a:gridCol>
                <a:gridCol w="1781625">
                  <a:extLst>
                    <a:ext uri="{9D8B030D-6E8A-4147-A177-3AD203B41FA5}">
                      <a16:colId xmlns:a16="http://schemas.microsoft.com/office/drawing/2014/main" val="736058712"/>
                    </a:ext>
                  </a:extLst>
                </a:gridCol>
              </a:tblGrid>
              <a:tr h="1044790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  <a:latin typeface="文鼎標楷注音破音二" panose="020B0602010101010101" pitchFamily="34" charset="-120"/>
                        <a:ea typeface="文鼎標楷注音破音二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180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180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24146"/>
                  </a:ext>
                </a:extLst>
              </a:tr>
              <a:tr h="1009709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觀察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提醒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怒吼</a:t>
                      </a:r>
                      <a:endParaRPr lang="zh-TW" altLang="en-US" sz="3600" b="1" kern="1200" spc="-100" baseline="0" dirty="0">
                        <a:solidFill>
                          <a:srgbClr val="0960AE"/>
                        </a:solidFill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撥動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體會</a:t>
                      </a:r>
                      <a:endParaRPr lang="zh-TW" altLang="en-US" sz="3600" b="1" kern="1200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扭動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112592"/>
                  </a:ext>
                </a:extLst>
              </a:tr>
              <a:tr h="1009709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欣賞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邀請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呼喚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披上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感覺</a:t>
                      </a:r>
                      <a:endParaRPr lang="zh-TW" altLang="en-US" sz="3600" b="1" kern="1200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躲藏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16662"/>
                  </a:ext>
                </a:extLst>
              </a:tr>
              <a:tr h="1009709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分辨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鼓勵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叫賣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施展</a:t>
                      </a:r>
                      <a:endParaRPr lang="zh-TW" altLang="en-US" sz="3600" b="1" kern="1200" spc="-100" baseline="0" dirty="0">
                        <a:solidFill>
                          <a:srgbClr val="0960AE"/>
                        </a:solidFill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發明</a:t>
                      </a:r>
                      <a:endParaRPr lang="zh-TW" altLang="en-US" sz="3600" b="1" kern="1200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掙脫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771468"/>
                  </a:ext>
                </a:extLst>
              </a:tr>
              <a:tr h="1009709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瞧瞧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讚美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歡呼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攪拌</a:t>
                      </a:r>
                      <a:endParaRPr lang="zh-TW" altLang="en-US" sz="3600" b="1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等待</a:t>
                      </a:r>
                      <a:endParaRPr lang="zh-TW" altLang="en-US" sz="3600" b="1" kern="1200" spc="-100" baseline="0" dirty="0">
                        <a:solidFill>
                          <a:srgbClr val="0960AE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4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spc="-100" baseline="0" dirty="0">
                          <a:solidFill>
                            <a:srgbClr val="279445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陪伴</a:t>
                      </a:r>
                      <a:endParaRPr lang="zh-TW" altLang="en-US" sz="3600" b="1" spc="-100" baseline="0" dirty="0">
                        <a:solidFill>
                          <a:srgbClr val="279445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7944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834193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57E5500C-55A9-4064-B8BB-7BBDD1D4B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016" y="1384422"/>
            <a:ext cx="698790" cy="988018"/>
          </a:xfrm>
          <a:prstGeom prst="rect">
            <a:avLst/>
          </a:prstGeom>
        </p:spPr>
      </p:pic>
      <p:sp>
        <p:nvSpPr>
          <p:cNvPr id="11" name="心形 10">
            <a:extLst>
              <a:ext uri="{FF2B5EF4-FFF2-40B4-BE49-F238E27FC236}">
                <a16:creationId xmlns:a16="http://schemas.microsoft.com/office/drawing/2014/main" id="{0948736E-2D5E-4E98-B9D4-C630A9160AD9}"/>
              </a:ext>
            </a:extLst>
          </p:cNvPr>
          <p:cNvSpPr/>
          <p:nvPr/>
        </p:nvSpPr>
        <p:spPr>
          <a:xfrm>
            <a:off x="8428082" y="1588827"/>
            <a:ext cx="899676" cy="726608"/>
          </a:xfrm>
          <a:prstGeom prst="heart">
            <a:avLst/>
          </a:prstGeom>
          <a:solidFill>
            <a:srgbClr val="279445"/>
          </a:solidFill>
          <a:ln w="76200">
            <a:solidFill>
              <a:srgbClr val="2794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8E06C6C-DA0B-406B-BCEF-16BED63B5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877" y="1444457"/>
            <a:ext cx="962765" cy="98801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75EF362-8857-4F18-9903-28E651F47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30" y="1444457"/>
            <a:ext cx="962766" cy="86794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4F1E1B9E-0EBB-4245-A190-7362D6295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587" y="1538725"/>
            <a:ext cx="1190927" cy="74706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8C28274-AE1E-475E-8F26-19024D69D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490" y="1459874"/>
            <a:ext cx="1270407" cy="852532"/>
          </a:xfrm>
          <a:prstGeom prst="rect">
            <a:avLst/>
          </a:prstGeom>
        </p:spPr>
      </p:pic>
      <p:sp>
        <p:nvSpPr>
          <p:cNvPr id="21" name="手繪多邊形: 圖案 20">
            <a:extLst>
              <a:ext uri="{FF2B5EF4-FFF2-40B4-BE49-F238E27FC236}">
                <a16:creationId xmlns:a16="http://schemas.microsoft.com/office/drawing/2014/main" id="{63D76048-3BB1-4B32-A3C7-CF9F6432DC2C}"/>
              </a:ext>
            </a:extLst>
          </p:cNvPr>
          <p:cNvSpPr/>
          <p:nvPr/>
        </p:nvSpPr>
        <p:spPr>
          <a:xfrm>
            <a:off x="7924622" y="5636298"/>
            <a:ext cx="1740976" cy="748664"/>
          </a:xfrm>
          <a:custGeom>
            <a:avLst/>
            <a:gdLst>
              <a:gd name="connsiteX0" fmla="*/ 695739 w 934278"/>
              <a:gd name="connsiteY0" fmla="*/ 616226 h 630462"/>
              <a:gd name="connsiteX1" fmla="*/ 188844 w 934278"/>
              <a:gd name="connsiteY1" fmla="*/ 616226 h 630462"/>
              <a:gd name="connsiteX2" fmla="*/ 129209 w 934278"/>
              <a:gd name="connsiteY2" fmla="*/ 576470 h 630462"/>
              <a:gd name="connsiteX3" fmla="*/ 79513 w 934278"/>
              <a:gd name="connsiteY3" fmla="*/ 526774 h 630462"/>
              <a:gd name="connsiteX4" fmla="*/ 39757 w 934278"/>
              <a:gd name="connsiteY4" fmla="*/ 447261 h 630462"/>
              <a:gd name="connsiteX5" fmla="*/ 29818 w 934278"/>
              <a:gd name="connsiteY5" fmla="*/ 417444 h 630462"/>
              <a:gd name="connsiteX6" fmla="*/ 0 w 934278"/>
              <a:gd name="connsiteY6" fmla="*/ 347870 h 630462"/>
              <a:gd name="connsiteX7" fmla="*/ 9939 w 934278"/>
              <a:gd name="connsiteY7" fmla="*/ 168966 h 630462"/>
              <a:gd name="connsiteX8" fmla="*/ 29818 w 934278"/>
              <a:gd name="connsiteY8" fmla="*/ 149087 h 630462"/>
              <a:gd name="connsiteX9" fmla="*/ 49696 w 934278"/>
              <a:gd name="connsiteY9" fmla="*/ 119270 h 630462"/>
              <a:gd name="connsiteX10" fmla="*/ 89452 w 934278"/>
              <a:gd name="connsiteY10" fmla="*/ 89452 h 630462"/>
              <a:gd name="connsiteX11" fmla="*/ 109331 w 934278"/>
              <a:gd name="connsiteY11" fmla="*/ 69574 h 630462"/>
              <a:gd name="connsiteX12" fmla="*/ 248478 w 934278"/>
              <a:gd name="connsiteY12" fmla="*/ 9939 h 630462"/>
              <a:gd name="connsiteX13" fmla="*/ 288235 w 934278"/>
              <a:gd name="connsiteY13" fmla="*/ 0 h 630462"/>
              <a:gd name="connsiteX14" fmla="*/ 695739 w 934278"/>
              <a:gd name="connsiteY14" fmla="*/ 9939 h 630462"/>
              <a:gd name="connsiteX15" fmla="*/ 725557 w 934278"/>
              <a:gd name="connsiteY15" fmla="*/ 19879 h 630462"/>
              <a:gd name="connsiteX16" fmla="*/ 844826 w 934278"/>
              <a:gd name="connsiteY16" fmla="*/ 69574 h 630462"/>
              <a:gd name="connsiteX17" fmla="*/ 894522 w 934278"/>
              <a:gd name="connsiteY17" fmla="*/ 119270 h 630462"/>
              <a:gd name="connsiteX18" fmla="*/ 904461 w 934278"/>
              <a:gd name="connsiteY18" fmla="*/ 159026 h 630462"/>
              <a:gd name="connsiteX19" fmla="*/ 924339 w 934278"/>
              <a:gd name="connsiteY19" fmla="*/ 188844 h 630462"/>
              <a:gd name="connsiteX20" fmla="*/ 934278 w 934278"/>
              <a:gd name="connsiteY20" fmla="*/ 238539 h 630462"/>
              <a:gd name="connsiteX21" fmla="*/ 914400 w 934278"/>
              <a:gd name="connsiteY21" fmla="*/ 447261 h 630462"/>
              <a:gd name="connsiteX22" fmla="*/ 894522 w 934278"/>
              <a:gd name="connsiteY22" fmla="*/ 487018 h 630462"/>
              <a:gd name="connsiteX23" fmla="*/ 844826 w 934278"/>
              <a:gd name="connsiteY23" fmla="*/ 536713 h 630462"/>
              <a:gd name="connsiteX24" fmla="*/ 795131 w 934278"/>
              <a:gd name="connsiteY24" fmla="*/ 596348 h 630462"/>
              <a:gd name="connsiteX25" fmla="*/ 775252 w 934278"/>
              <a:gd name="connsiteY25" fmla="*/ 606287 h 6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278" h="630462">
                <a:moveTo>
                  <a:pt x="695739" y="616226"/>
                </a:moveTo>
                <a:cubicBezTo>
                  <a:pt x="511214" y="628529"/>
                  <a:pt x="396136" y="640904"/>
                  <a:pt x="188844" y="616226"/>
                </a:cubicBezTo>
                <a:cubicBezTo>
                  <a:pt x="165121" y="613402"/>
                  <a:pt x="146102" y="593363"/>
                  <a:pt x="129209" y="576470"/>
                </a:cubicBezTo>
                <a:lnTo>
                  <a:pt x="79513" y="526774"/>
                </a:lnTo>
                <a:cubicBezTo>
                  <a:pt x="66261" y="500270"/>
                  <a:pt x="49128" y="475373"/>
                  <a:pt x="39757" y="447261"/>
                </a:cubicBezTo>
                <a:cubicBezTo>
                  <a:pt x="36444" y="437322"/>
                  <a:pt x="33945" y="427074"/>
                  <a:pt x="29818" y="417444"/>
                </a:cubicBezTo>
                <a:cubicBezTo>
                  <a:pt x="-7028" y="331472"/>
                  <a:pt x="23309" y="417796"/>
                  <a:pt x="0" y="347870"/>
                </a:cubicBezTo>
                <a:cubicBezTo>
                  <a:pt x="3313" y="288235"/>
                  <a:pt x="1079" y="228032"/>
                  <a:pt x="9939" y="168966"/>
                </a:cubicBezTo>
                <a:cubicBezTo>
                  <a:pt x="11329" y="159699"/>
                  <a:pt x="23964" y="156405"/>
                  <a:pt x="29818" y="149087"/>
                </a:cubicBezTo>
                <a:cubicBezTo>
                  <a:pt x="37280" y="139759"/>
                  <a:pt x="41250" y="127717"/>
                  <a:pt x="49696" y="119270"/>
                </a:cubicBezTo>
                <a:cubicBezTo>
                  <a:pt x="61409" y="107557"/>
                  <a:pt x="76726" y="100057"/>
                  <a:pt x="89452" y="89452"/>
                </a:cubicBezTo>
                <a:cubicBezTo>
                  <a:pt x="96651" y="83453"/>
                  <a:pt x="101834" y="75196"/>
                  <a:pt x="109331" y="69574"/>
                </a:cubicBezTo>
                <a:cubicBezTo>
                  <a:pt x="177969" y="18096"/>
                  <a:pt x="161486" y="31687"/>
                  <a:pt x="248478" y="9939"/>
                </a:cubicBezTo>
                <a:lnTo>
                  <a:pt x="288235" y="0"/>
                </a:lnTo>
                <a:cubicBezTo>
                  <a:pt x="424070" y="3313"/>
                  <a:pt x="560004" y="3769"/>
                  <a:pt x="695739" y="9939"/>
                </a:cubicBezTo>
                <a:cubicBezTo>
                  <a:pt x="706205" y="10415"/>
                  <a:pt x="715483" y="17001"/>
                  <a:pt x="725557" y="19879"/>
                </a:cubicBezTo>
                <a:cubicBezTo>
                  <a:pt x="767887" y="31974"/>
                  <a:pt x="809876" y="34624"/>
                  <a:pt x="844826" y="69574"/>
                </a:cubicBezTo>
                <a:lnTo>
                  <a:pt x="894522" y="119270"/>
                </a:lnTo>
                <a:cubicBezTo>
                  <a:pt x="897835" y="132522"/>
                  <a:pt x="899080" y="146471"/>
                  <a:pt x="904461" y="159026"/>
                </a:cubicBezTo>
                <a:cubicBezTo>
                  <a:pt x="909166" y="170006"/>
                  <a:pt x="920145" y="177659"/>
                  <a:pt x="924339" y="188844"/>
                </a:cubicBezTo>
                <a:cubicBezTo>
                  <a:pt x="930270" y="204661"/>
                  <a:pt x="930965" y="221974"/>
                  <a:pt x="934278" y="238539"/>
                </a:cubicBezTo>
                <a:cubicBezTo>
                  <a:pt x="930751" y="302035"/>
                  <a:pt x="942000" y="382861"/>
                  <a:pt x="914400" y="447261"/>
                </a:cubicBezTo>
                <a:cubicBezTo>
                  <a:pt x="908564" y="460880"/>
                  <a:pt x="903618" y="475323"/>
                  <a:pt x="894522" y="487018"/>
                </a:cubicBezTo>
                <a:cubicBezTo>
                  <a:pt x="880139" y="505510"/>
                  <a:pt x="857820" y="517221"/>
                  <a:pt x="844826" y="536713"/>
                </a:cubicBezTo>
                <a:cubicBezTo>
                  <a:pt x="826442" y="564289"/>
                  <a:pt x="822462" y="574483"/>
                  <a:pt x="795131" y="596348"/>
                </a:cubicBezTo>
                <a:cubicBezTo>
                  <a:pt x="789346" y="600976"/>
                  <a:pt x="781878" y="602974"/>
                  <a:pt x="775252" y="6062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語音泡泡: 圓角矩形 22">
            <a:extLst>
              <a:ext uri="{FF2B5EF4-FFF2-40B4-BE49-F238E27FC236}">
                <a16:creationId xmlns:a16="http://schemas.microsoft.com/office/drawing/2014/main" id="{425B3615-CBAB-4C70-A2D3-0E342E6C48C6}"/>
              </a:ext>
            </a:extLst>
          </p:cNvPr>
          <p:cNvSpPr/>
          <p:nvPr/>
        </p:nvSpPr>
        <p:spPr>
          <a:xfrm>
            <a:off x="4425559" y="3704569"/>
            <a:ext cx="4283242" cy="1440299"/>
          </a:xfrm>
          <a:prstGeom prst="wedgeRoundRectCallout">
            <a:avLst>
              <a:gd name="adj1" fmla="val 31547"/>
              <a:gd name="adj2" fmla="val 76422"/>
              <a:gd name="adj3" fmla="val 16667"/>
            </a:avLst>
          </a:prstGeom>
          <a:ln w="76200">
            <a:solidFill>
              <a:srgbClr val="3DBC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koppt-文本框">
            <a:extLst>
              <a:ext uri="{FF2B5EF4-FFF2-40B4-BE49-F238E27FC236}">
                <a16:creationId xmlns:a16="http://schemas.microsoft.com/office/drawing/2014/main" id="{64230558-3742-47E4-AFC8-4418AAD0AC98}"/>
              </a:ext>
            </a:extLst>
          </p:cNvPr>
          <p:cNvSpPr txBox="1"/>
          <p:nvPr/>
        </p:nvSpPr>
        <p:spPr>
          <a:xfrm>
            <a:off x="4544845" y="3909358"/>
            <a:ext cx="4044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圈一個</a:t>
            </a:r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詞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40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oppt-文本框">
            <a:extLst>
              <a:ext uri="{FF2B5EF4-FFF2-40B4-BE49-F238E27FC236}">
                <a16:creationId xmlns:a16="http://schemas.microsoft.com/office/drawing/2014/main" id="{01EC4C46-18A4-4DB1-9EC0-9CE6B9FC937E}"/>
              </a:ext>
            </a:extLst>
          </p:cNvPr>
          <p:cNvSpPr txBox="1"/>
          <p:nvPr/>
        </p:nvSpPr>
        <p:spPr>
          <a:xfrm>
            <a:off x="469850" y="408438"/>
            <a:ext cx="11056358" cy="2184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我們家附近有座公園，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天氣暖和的假日，有很多人會在那裡活動。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這個星期六，我和妹妹帶了泡泡水、吸管</a:t>
            </a:r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膠水，準備一起到公園吹泡泡。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259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DE11E946-5E9B-4827-B468-78197D30CC75}"/>
              </a:ext>
            </a:extLst>
          </p:cNvPr>
          <p:cNvSpPr/>
          <p:nvPr/>
        </p:nvSpPr>
        <p:spPr>
          <a:xfrm>
            <a:off x="504528" y="3949506"/>
            <a:ext cx="11285647" cy="2599177"/>
          </a:xfrm>
          <a:prstGeom prst="roundRect">
            <a:avLst/>
          </a:prstGeom>
          <a:noFill/>
          <a:ln w="38100">
            <a:solidFill>
              <a:srgbClr val="2794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koppt-文本框">
            <a:extLst>
              <a:ext uri="{FF2B5EF4-FFF2-40B4-BE49-F238E27FC236}">
                <a16:creationId xmlns:a16="http://schemas.microsoft.com/office/drawing/2014/main" id="{01EC4C46-18A4-4DB1-9EC0-9CE6B9FC937E}"/>
              </a:ext>
            </a:extLst>
          </p:cNvPr>
          <p:cNvSpPr txBox="1"/>
          <p:nvPr/>
        </p:nvSpPr>
        <p:spPr>
          <a:xfrm>
            <a:off x="567821" y="179837"/>
            <a:ext cx="11056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我們家附近有座公園，天氣暖和的假日，有很多人會在那裡活動。這個星期六，我和妹妹帶了泡泡水、吸管和膠水，準備一起到公園吹泡泡。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koppt-文本框">
            <a:extLst>
              <a:ext uri="{FF2B5EF4-FFF2-40B4-BE49-F238E27FC236}">
                <a16:creationId xmlns:a16="http://schemas.microsoft.com/office/drawing/2014/main" id="{5A155B1F-AAB5-4935-81ED-2A9D675E4475}"/>
              </a:ext>
            </a:extLst>
          </p:cNvPr>
          <p:cNvSpPr txBox="1"/>
          <p:nvPr/>
        </p:nvSpPr>
        <p:spPr>
          <a:xfrm>
            <a:off x="3745368" y="2079327"/>
            <a:ext cx="5002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加入「展開」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箭號: 向下 3">
            <a:extLst>
              <a:ext uri="{FF2B5EF4-FFF2-40B4-BE49-F238E27FC236}">
                <a16:creationId xmlns:a16="http://schemas.microsoft.com/office/drawing/2014/main" id="{D035AE37-FC4E-421E-9510-3151E772DCCC}"/>
              </a:ext>
            </a:extLst>
          </p:cNvPr>
          <p:cNvSpPr/>
          <p:nvPr/>
        </p:nvSpPr>
        <p:spPr>
          <a:xfrm>
            <a:off x="5665304" y="3084802"/>
            <a:ext cx="964096" cy="864704"/>
          </a:xfrm>
          <a:prstGeom prst="downArrow">
            <a:avLst/>
          </a:prstGeom>
          <a:solidFill>
            <a:srgbClr val="279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koppt-文本框">
            <a:extLst>
              <a:ext uri="{FF2B5EF4-FFF2-40B4-BE49-F238E27FC236}">
                <a16:creationId xmlns:a16="http://schemas.microsoft.com/office/drawing/2014/main" id="{5FB1432C-1C53-4C9C-A1AD-C4DDB35A1C19}"/>
              </a:ext>
            </a:extLst>
          </p:cNvPr>
          <p:cNvSpPr txBox="1"/>
          <p:nvPr/>
        </p:nvSpPr>
        <p:spPr>
          <a:xfrm>
            <a:off x="631114" y="3994138"/>
            <a:ext cx="11056358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我們家附近有座公園，天氣暖和的假日，有很多人會在那裡活動。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7944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等待了好久，終於到了星期六，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我和妹妹帶了泡泡水、吸管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膠水，準備一起到公園吹泡泡。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CA784C37-0399-452D-AD6C-69E423405C89}"/>
              </a:ext>
            </a:extLst>
          </p:cNvPr>
          <p:cNvSpPr/>
          <p:nvPr/>
        </p:nvSpPr>
        <p:spPr>
          <a:xfrm>
            <a:off x="3248439" y="1918251"/>
            <a:ext cx="5695122" cy="1321904"/>
          </a:xfrm>
          <a:prstGeom prst="roundRect">
            <a:avLst/>
          </a:prstGeom>
          <a:solidFill>
            <a:srgbClr val="279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koppt-文本框">
            <a:extLst>
              <a:ext uri="{FF2B5EF4-FFF2-40B4-BE49-F238E27FC236}">
                <a16:creationId xmlns:a16="http://schemas.microsoft.com/office/drawing/2014/main" id="{E4C55D93-0F5B-4ED9-B2C3-28CB90EB89C8}"/>
              </a:ext>
            </a:extLst>
          </p:cNvPr>
          <p:cNvSpPr txBox="1"/>
          <p:nvPr/>
        </p:nvSpPr>
        <p:spPr>
          <a:xfrm>
            <a:off x="3940811" y="2069139"/>
            <a:ext cx="5002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加入「等待」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929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10AE5C3-71F8-4BB0-99E6-51D368BB2CB9}"/>
              </a:ext>
            </a:extLst>
          </p:cNvPr>
          <p:cNvSpPr/>
          <p:nvPr/>
        </p:nvSpPr>
        <p:spPr>
          <a:xfrm>
            <a:off x="1443037" y="671362"/>
            <a:ext cx="9086248" cy="551527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koppt-文本框">
            <a:extLst>
              <a:ext uri="{FF2B5EF4-FFF2-40B4-BE49-F238E27FC236}">
                <a16:creationId xmlns:a16="http://schemas.microsoft.com/office/drawing/2014/main" id="{10BAD573-DB0E-4453-88BE-26FF43BEFEE9}"/>
              </a:ext>
            </a:extLst>
          </p:cNvPr>
          <p:cNvSpPr txBox="1"/>
          <p:nvPr/>
        </p:nvSpPr>
        <p:spPr>
          <a:xfrm>
            <a:off x="2733576" y="3881430"/>
            <a:ext cx="7488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改變自己寫的第一段。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koppt-文本框">
            <a:extLst>
              <a:ext uri="{FF2B5EF4-FFF2-40B4-BE49-F238E27FC236}">
                <a16:creationId xmlns:a16="http://schemas.microsoft.com/office/drawing/2014/main" id="{F246347A-09B1-4F70-8DD2-0C7E1F232EBC}"/>
              </a:ext>
            </a:extLst>
          </p:cNvPr>
          <p:cNvSpPr txBox="1"/>
          <p:nvPr/>
        </p:nvSpPr>
        <p:spPr>
          <a:xfrm>
            <a:off x="2222112" y="2257796"/>
            <a:ext cx="7308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使用文章變身術</a:t>
            </a:r>
            <a:r>
              <a:rPr kumimoji="0" lang="en-US" altLang="zh-TW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808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1395413" y="2039938"/>
            <a:ext cx="2665412" cy="2346325"/>
            <a:chOff x="1394854" y="2039732"/>
            <a:chExt cx="2666393" cy="2346735"/>
          </a:xfrm>
        </p:grpSpPr>
        <p:sp>
          <p:nvSpPr>
            <p:cNvPr id="2" name="任意多边形 1"/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572" name="文本框 5"/>
            <p:cNvSpPr txBox="1">
              <a:spLocks noChangeArrowheads="1"/>
            </p:cNvSpPr>
            <p:nvPr/>
          </p:nvSpPr>
          <p:spPr bwMode="auto">
            <a:xfrm>
              <a:off x="1950177" y="2186816"/>
              <a:ext cx="1960793" cy="201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 Light" panose="020B0502040204020203" pitchFamily="34" charset="-122"/>
                  <a:cs typeface="+mn-cs"/>
                </a:rPr>
                <a:t>04</a:t>
              </a:r>
              <a:endParaRPr kumimoji="0" lang="zh-CN" altLang="en-US" sz="1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 Light" panose="020B0502040204020203" pitchFamily="34" charset="-122"/>
                <a:cs typeface="+mn-cs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17">
            <a:extLst>
              <a:ext uri="{FF2B5EF4-FFF2-40B4-BE49-F238E27FC236}">
                <a16:creationId xmlns:a16="http://schemas.microsoft.com/office/drawing/2014/main" id="{28907D68-0666-4546-A464-D1636CA76514}"/>
              </a:ext>
            </a:extLst>
          </p:cNvPr>
          <p:cNvSpPr txBox="1"/>
          <p:nvPr/>
        </p:nvSpPr>
        <p:spPr bwMode="auto">
          <a:xfrm>
            <a:off x="5016665" y="2169843"/>
            <a:ext cx="6419849" cy="28199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第二段選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重點寫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椭圆 47">
            <a:extLst>
              <a:ext uri="{FF2B5EF4-FFF2-40B4-BE49-F238E27FC236}">
                <a16:creationId xmlns:a16="http://schemas.microsoft.com/office/drawing/2014/main" id="{1632BE19-D4FD-473A-AC3A-A5567518F7FD}"/>
              </a:ext>
            </a:extLst>
          </p:cNvPr>
          <p:cNvSpPr/>
          <p:nvPr/>
        </p:nvSpPr>
        <p:spPr>
          <a:xfrm>
            <a:off x="10035093" y="2868446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48">
            <a:extLst>
              <a:ext uri="{FF2B5EF4-FFF2-40B4-BE49-F238E27FC236}">
                <a16:creationId xmlns:a16="http://schemas.microsoft.com/office/drawing/2014/main" id="{F2C99656-06C5-43A9-9C2B-0C8F5D88A5C8}"/>
              </a:ext>
            </a:extLst>
          </p:cNvPr>
          <p:cNvSpPr/>
          <p:nvPr/>
        </p:nvSpPr>
        <p:spPr>
          <a:xfrm>
            <a:off x="10241468" y="3020846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64530415-F9B1-4735-8F02-7067FC6A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03718"/>
              </p:ext>
            </p:extLst>
          </p:nvPr>
        </p:nvGraphicFramePr>
        <p:xfrm>
          <a:off x="356135" y="870668"/>
          <a:ext cx="11516104" cy="656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890">
                  <a:extLst>
                    <a:ext uri="{9D8B030D-6E8A-4147-A177-3AD203B41FA5}">
                      <a16:colId xmlns:a16="http://schemas.microsoft.com/office/drawing/2014/main" val="3064171500"/>
                    </a:ext>
                  </a:extLst>
                </a:gridCol>
                <a:gridCol w="1425906">
                  <a:extLst>
                    <a:ext uri="{9D8B030D-6E8A-4147-A177-3AD203B41FA5}">
                      <a16:colId xmlns:a16="http://schemas.microsoft.com/office/drawing/2014/main" val="3993410665"/>
                    </a:ext>
                  </a:extLst>
                </a:gridCol>
                <a:gridCol w="1933517">
                  <a:extLst>
                    <a:ext uri="{9D8B030D-6E8A-4147-A177-3AD203B41FA5}">
                      <a16:colId xmlns:a16="http://schemas.microsoft.com/office/drawing/2014/main" val="1975142394"/>
                    </a:ext>
                  </a:extLst>
                </a:gridCol>
                <a:gridCol w="1933517">
                  <a:extLst>
                    <a:ext uri="{9D8B030D-6E8A-4147-A177-3AD203B41FA5}">
                      <a16:colId xmlns:a16="http://schemas.microsoft.com/office/drawing/2014/main" val="1167697602"/>
                    </a:ext>
                  </a:extLst>
                </a:gridCol>
                <a:gridCol w="1933517">
                  <a:extLst>
                    <a:ext uri="{9D8B030D-6E8A-4147-A177-3AD203B41FA5}">
                      <a16:colId xmlns:a16="http://schemas.microsoft.com/office/drawing/2014/main" val="1599506572"/>
                    </a:ext>
                  </a:extLst>
                </a:gridCol>
                <a:gridCol w="1933517">
                  <a:extLst>
                    <a:ext uri="{9D8B030D-6E8A-4147-A177-3AD203B41FA5}">
                      <a16:colId xmlns:a16="http://schemas.microsoft.com/office/drawing/2014/main" val="3071295019"/>
                    </a:ext>
                  </a:extLst>
                </a:gridCol>
                <a:gridCol w="1788240">
                  <a:extLst>
                    <a:ext uri="{9D8B030D-6E8A-4147-A177-3AD203B41FA5}">
                      <a16:colId xmlns:a16="http://schemas.microsoft.com/office/drawing/2014/main" val="3861259973"/>
                    </a:ext>
                  </a:extLst>
                </a:gridCol>
              </a:tblGrid>
              <a:tr h="8321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標題</a:t>
                      </a:r>
                      <a:endParaRPr kumimoji="0" lang="en-US" altLang="zh-TW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華康黑體W7注音" panose="020B0700000000000000" pitchFamily="34" charset="-120"/>
                        <a:ea typeface="華康黑體W7注音" panose="020B0700000000000000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614889"/>
                  </a:ext>
                </a:extLst>
              </a:tr>
              <a:tr h="400269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5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TW" altLang="en-US" sz="25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原因</a:t>
                      </a:r>
                      <a:endParaRPr lang="zh-TW" alt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zh-TW" sz="2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華康黑體W7破音一" panose="020B0700000000000000" pitchFamily="34" charset="-120"/>
                        <a:ea typeface="華康黑體W7破音一" panose="020B0700000000000000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華康黑體W7注音" panose="020B0700000000000000" pitchFamily="34" charset="-120"/>
                        <a:ea typeface="華康黑體W7注音" panose="020B0700000000000000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華康黑體W7注音" panose="020B0700000000000000" pitchFamily="34" charset="-120"/>
                        <a:ea typeface="華康黑體W7注音" panose="020B0700000000000000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華康黑體W7注音" panose="020B0700000000000000" pitchFamily="34" charset="-120"/>
                        <a:ea typeface="華康黑體W7注音" panose="020B0700000000000000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華康黑體W7注音" panose="020B0700000000000000" pitchFamily="34" charset="-120"/>
                        <a:ea typeface="華康黑體W7注音" panose="020B0700000000000000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06661"/>
                  </a:ext>
                </a:extLst>
              </a:tr>
              <a:tr h="11542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我</a:t>
                      </a:r>
                      <a:r>
                        <a:rPr lang="zh-TW" altLang="en-US" sz="28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華康黑體W7破音一" panose="020B0700000000000000" pitchFamily="34" charset="-120"/>
                          <a:ea typeface="華康黑體W7破音一" panose="020B0700000000000000" pitchFamily="34" charset="-120"/>
                          <a:cs typeface="+mn-cs"/>
                        </a:rPr>
                        <a:t>和</a:t>
                      </a:r>
                      <a:endParaRPr lang="en-US" altLang="zh-TW" sz="2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華康黑體W7破音一" panose="020B0700000000000000" pitchFamily="34" charset="-120"/>
                        <a:ea typeface="華康黑體W7破音一" panose="020B0700000000000000" pitchFamily="34" charset="-120"/>
                        <a:cs typeface="+mn-cs"/>
                      </a:endParaRPr>
                    </a:p>
                    <a:p>
                      <a:r>
                        <a:rPr lang="zh-TW" altLang="en-US" sz="28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妹</a:t>
                      </a:r>
                      <a:r>
                        <a:rPr lang="zh-TW" altLang="en-US" sz="28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華康黑體W7破音一" panose="020B0700000000000000" pitchFamily="34" charset="-120"/>
                          <a:ea typeface="華康黑體W7破音一" panose="020B0700000000000000" pitchFamily="34" charset="-120"/>
                          <a:cs typeface="+mn-cs"/>
                        </a:rPr>
                        <a:t>妹</a:t>
                      </a:r>
                      <a:endParaRPr lang="en-US" altLang="zh-TW" sz="28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華康黑體W7破音一" panose="020B0700000000000000" pitchFamily="34" charset="-120"/>
                        <a:ea typeface="華康黑體W7破音一" panose="020B0700000000000000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吹泡泡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uLnTx/>
                        <a:uFillTx/>
                        <a:latin typeface="華康黑體W7注音" panose="020B0700000000000000" pitchFamily="34" charset="-120"/>
                        <a:ea typeface="華康黑體W7注音" panose="020B0700000000000000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星期六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uLnTx/>
                        <a:uFillTx/>
                        <a:latin typeface="華康黑體W7注音" panose="020B0700000000000000" pitchFamily="34" charset="-120"/>
                        <a:ea typeface="華康黑體W7注音" panose="020B0700000000000000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公園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uLnTx/>
                        <a:uFillTx/>
                        <a:latin typeface="華康黑體W7注音" panose="020B0700000000000000" pitchFamily="34" charset="-120"/>
                        <a:ea typeface="華康黑體W7注音" panose="020B0700000000000000" pitchFamily="34" charset="-120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泡泡水、吸管、膠水、球拍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668860"/>
                  </a:ext>
                </a:extLst>
              </a:tr>
              <a:tr h="11461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prstClr val="black"/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先做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華康黑體W7破音一" panose="020B0700000000000000" pitchFamily="34" charset="-120"/>
                          <a:ea typeface="華康黑體W7破音一" panose="020B0700000000000000" pitchFamily="34" charset="-120"/>
                          <a:cs typeface="+mn-cs"/>
                        </a:rPr>
                        <a:t>調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出泡泡水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華康黑體W7注音" panose="020B0700000000000000" pitchFamily="34" charset="-120"/>
                        <a:ea typeface="華康黑體W7注音" panose="020B0700000000000000" pitchFamily="34" charset="-120"/>
                        <a:cs typeface="+mn-cs"/>
                      </a:endParaRPr>
                    </a:p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用小吸管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97274"/>
                  </a:ext>
                </a:extLst>
              </a:tr>
              <a:tr h="11461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5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zh-TW" altLang="en-US" sz="25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再做</a:t>
                      </a:r>
                      <a:endParaRPr lang="zh-TW" alt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781993"/>
                  </a:ext>
                </a:extLst>
              </a:tr>
              <a:tr h="11461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5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zh-TW" altLang="en-US" sz="25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結果</a:t>
                      </a:r>
                      <a:endParaRPr lang="zh-TW" alt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147276"/>
                  </a:ext>
                </a:extLst>
              </a:tr>
            </a:tbl>
          </a:graphicData>
        </a:graphic>
      </p:graphicFrame>
      <p:sp>
        <p:nvSpPr>
          <p:cNvPr id="13" name="文字方塊 12">
            <a:extLst>
              <a:ext uri="{FF2B5EF4-FFF2-40B4-BE49-F238E27FC236}">
                <a16:creationId xmlns:a16="http://schemas.microsoft.com/office/drawing/2014/main" id="{853789FC-1EB8-418D-909F-C3349C092375}"/>
              </a:ext>
            </a:extLst>
          </p:cNvPr>
          <p:cNvSpPr txBox="1"/>
          <p:nvPr/>
        </p:nvSpPr>
        <p:spPr>
          <a:xfrm>
            <a:off x="4449358" y="53377"/>
            <a:ext cx="3734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華康黑體W7注音" panose="020B0700000000000000" pitchFamily="34" charset="-120"/>
                <a:ea typeface="華康黑體W7注音" panose="020B0700000000000000" pitchFamily="34" charset="-120"/>
                <a:cs typeface="+mn-cs"/>
                <a:sym typeface="Wingdings 2" panose="05020102010507070707" pitchFamily="18" charset="2"/>
              </a:rPr>
              <a:t>寫作計畫表 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A8D1776-1B4A-4FE5-9DE8-D2518DADFE5E}"/>
              </a:ext>
            </a:extLst>
          </p:cNvPr>
          <p:cNvSpPr/>
          <p:nvPr/>
        </p:nvSpPr>
        <p:spPr>
          <a:xfrm>
            <a:off x="4278116" y="3754166"/>
            <a:ext cx="1949430" cy="13728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33C555C7-C65F-44DC-B45B-8B018F00A5F4}"/>
              </a:ext>
            </a:extLst>
          </p:cNvPr>
          <p:cNvSpPr/>
          <p:nvPr/>
        </p:nvSpPr>
        <p:spPr>
          <a:xfrm>
            <a:off x="2945330" y="5241053"/>
            <a:ext cx="6833937" cy="1492558"/>
          </a:xfrm>
          <a:prstGeom prst="wedgeRoundRectCallout">
            <a:avLst>
              <a:gd name="adj1" fmla="val -14519"/>
              <a:gd name="adj2" fmla="val -76813"/>
              <a:gd name="adj3" fmla="val 16667"/>
            </a:avLst>
          </a:prstGeom>
          <a:solidFill>
            <a:schemeClr val="tx1"/>
          </a:solidFill>
          <a:ln w="57150">
            <a:solidFill>
              <a:srgbClr val="3DB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koppt-文本框">
            <a:extLst>
              <a:ext uri="{FF2B5EF4-FFF2-40B4-BE49-F238E27FC236}">
                <a16:creationId xmlns:a16="http://schemas.microsoft.com/office/drawing/2014/main" id="{7DABA91A-45E3-4B07-AEF1-EA8DDE764CCE}"/>
              </a:ext>
            </a:extLst>
          </p:cNvPr>
          <p:cNvSpPr txBox="1"/>
          <p:nvPr/>
        </p:nvSpPr>
        <p:spPr>
          <a:xfrm>
            <a:off x="3106213" y="5479500"/>
            <a:ext cx="730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第二段選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個來寫。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18DB7BB-0663-4364-B41E-1BD5AEF52C80}"/>
              </a:ext>
            </a:extLst>
          </p:cNvPr>
          <p:cNvSpPr/>
          <p:nvPr/>
        </p:nvSpPr>
        <p:spPr>
          <a:xfrm>
            <a:off x="10113013" y="3753016"/>
            <a:ext cx="1760883" cy="13913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4DC0EC3-AA3A-4B8F-BA4C-3685FBFE4AB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83574" y="963489"/>
            <a:ext cx="461356" cy="64897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0A0E5AB-DED3-44C2-A625-B69B710A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562576" y="992821"/>
            <a:ext cx="652767" cy="59031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330D169-38CE-48F2-A744-8936BD5D460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490555" y="1041288"/>
            <a:ext cx="556748" cy="541844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852B6DE1-0B16-4919-832E-0B37AF66BFD1}"/>
              </a:ext>
            </a:extLst>
          </p:cNvPr>
          <p:cNvSpPr txBox="1"/>
          <p:nvPr/>
        </p:nvSpPr>
        <p:spPr>
          <a:xfrm>
            <a:off x="7425816" y="947507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>
                    <a:lumMod val="75000"/>
                  </a:schemeClr>
                </a:solidFill>
                <a:latin typeface="華康黑體W7注音" panose="020B0700000000000000" pitchFamily="34" charset="-120"/>
                <a:ea typeface="華康黑體W7注音" panose="020B0700000000000000" pitchFamily="34" charset="-120"/>
              </a:rPr>
              <a:t>時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0AF42CF-2E25-4236-B7A7-8F36E089E521}"/>
              </a:ext>
            </a:extLst>
          </p:cNvPr>
          <p:cNvSpPr txBox="1"/>
          <p:nvPr/>
        </p:nvSpPr>
        <p:spPr>
          <a:xfrm>
            <a:off x="5444981" y="938155"/>
            <a:ext cx="123783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>
                    <a:lumMod val="75000"/>
                  </a:schemeClr>
                </a:solidFill>
                <a:latin typeface="華康黑體W7注音" panose="020B0700000000000000" pitchFamily="34" charset="-120"/>
                <a:ea typeface="華康黑體W7注音" panose="020B0700000000000000" pitchFamily="34" charset="-120"/>
              </a:rPr>
              <a:t>事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88E4BF3B-43F8-4A14-871E-8611F85F1A9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409221" y="983952"/>
            <a:ext cx="526655" cy="656515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1818FE78-4B99-4471-84C8-E3B39F46761D}"/>
              </a:ext>
            </a:extLst>
          </p:cNvPr>
          <p:cNvSpPr txBox="1"/>
          <p:nvPr/>
        </p:nvSpPr>
        <p:spPr>
          <a:xfrm>
            <a:off x="9202590" y="965710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>
                    <a:lumMod val="75000"/>
                  </a:schemeClr>
                </a:solidFill>
                <a:latin typeface="華康黑體W7注音" panose="020B0700000000000000" pitchFamily="34" charset="-120"/>
                <a:ea typeface="華康黑體W7注音" panose="020B0700000000000000" pitchFamily="34" charset="-120"/>
              </a:rPr>
              <a:t>地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B3574B2-217A-4239-BA8F-611D63AA3527}"/>
              </a:ext>
            </a:extLst>
          </p:cNvPr>
          <p:cNvSpPr txBox="1"/>
          <p:nvPr/>
        </p:nvSpPr>
        <p:spPr>
          <a:xfrm>
            <a:off x="11037773" y="949728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>
                    <a:lumMod val="75000"/>
                  </a:schemeClr>
                </a:solidFill>
                <a:latin typeface="華康黑體W7注音" panose="020B0700000000000000" pitchFamily="34" charset="-120"/>
                <a:ea typeface="華康黑體W7注音" panose="020B0700000000000000" pitchFamily="34" charset="-120"/>
              </a:rPr>
              <a:t>物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301A7594-81AB-41ED-B266-DC7B40DA34D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224877" y="947507"/>
            <a:ext cx="709513" cy="674311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5161F2AD-749C-4F84-9DF6-37752899E727}"/>
              </a:ext>
            </a:extLst>
          </p:cNvPr>
          <p:cNvSpPr txBox="1"/>
          <p:nvPr/>
        </p:nvSpPr>
        <p:spPr>
          <a:xfrm>
            <a:off x="3417310" y="947507"/>
            <a:ext cx="123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>
                    <a:lumMod val="75000"/>
                  </a:schemeClr>
                </a:solidFill>
                <a:latin typeface="華康黑體W7注音" panose="020B0700000000000000" pitchFamily="34" charset="-120"/>
                <a:ea typeface="華康黑體W7注音" panose="020B0700000000000000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66984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A898771-658B-4C6C-9715-63D8323F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7" y="349723"/>
            <a:ext cx="9120188" cy="6213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05E4763-4A7A-4668-9CB2-7809B8764B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42214"/>
          <a:stretch/>
        </p:blipFill>
        <p:spPr>
          <a:xfrm>
            <a:off x="9429225" y="3290409"/>
            <a:ext cx="3383560" cy="356759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4FD0EC1-414C-481F-931D-93D95AF0F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7" r="58458"/>
          <a:stretch/>
        </p:blipFill>
        <p:spPr>
          <a:xfrm>
            <a:off x="0" y="3279881"/>
            <a:ext cx="2886075" cy="3578120"/>
          </a:xfrm>
          <a:prstGeom prst="rect">
            <a:avLst/>
          </a:prstGeom>
        </p:spPr>
      </p:pic>
      <p:sp>
        <p:nvSpPr>
          <p:cNvPr id="6" name="koppt-文本框">
            <a:extLst>
              <a:ext uri="{FF2B5EF4-FFF2-40B4-BE49-F238E27FC236}">
                <a16:creationId xmlns:a16="http://schemas.microsoft.com/office/drawing/2014/main" id="{F246347A-09B1-4F70-8DD2-0C7E1F232EBC}"/>
              </a:ext>
            </a:extLst>
          </p:cNvPr>
          <p:cNvSpPr txBox="1"/>
          <p:nvPr/>
        </p:nvSpPr>
        <p:spPr>
          <a:xfrm>
            <a:off x="1872893" y="2342939"/>
            <a:ext cx="8042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拿出你的五卡板</a:t>
            </a:r>
            <a:r>
              <a:rPr kumimoji="0" lang="en-US" altLang="zh-TW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864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10AE5C3-71F8-4BB0-99E6-51D368BB2CB9}"/>
              </a:ext>
            </a:extLst>
          </p:cNvPr>
          <p:cNvSpPr/>
          <p:nvPr/>
        </p:nvSpPr>
        <p:spPr>
          <a:xfrm>
            <a:off x="1443037" y="671362"/>
            <a:ext cx="9086248" cy="551527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koppt-文本框">
            <a:extLst>
              <a:ext uri="{FF2B5EF4-FFF2-40B4-BE49-F238E27FC236}">
                <a16:creationId xmlns:a16="http://schemas.microsoft.com/office/drawing/2014/main" id="{F246347A-09B1-4F70-8DD2-0C7E1F232EBC}"/>
              </a:ext>
            </a:extLst>
          </p:cNvPr>
          <p:cNvSpPr txBox="1"/>
          <p:nvPr/>
        </p:nvSpPr>
        <p:spPr>
          <a:xfrm>
            <a:off x="2326134" y="1445512"/>
            <a:ext cx="7663033" cy="368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在空白板上，依照</a:t>
            </a:r>
            <a:endParaRPr lang="en-US" altLang="zh-TW" sz="6600" b="1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9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寫作計畫表的內容，完成第二段。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82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ppt-文本框">
            <a:extLst>
              <a:ext uri="{FF2B5EF4-FFF2-40B4-BE49-F238E27FC236}">
                <a16:creationId xmlns:a16="http://schemas.microsoft.com/office/drawing/2014/main" id="{F602C5E0-8631-45C3-A54B-3CD0C9770408}"/>
              </a:ext>
            </a:extLst>
          </p:cNvPr>
          <p:cNvSpPr txBox="1"/>
          <p:nvPr/>
        </p:nvSpPr>
        <p:spPr>
          <a:xfrm>
            <a:off x="497236" y="1858211"/>
            <a:ext cx="11516104" cy="2046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02FA569F-1C57-4D86-A688-92C7BA85B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24583"/>
              </p:ext>
            </p:extLst>
          </p:nvPr>
        </p:nvGraphicFramePr>
        <p:xfrm>
          <a:off x="175034" y="250023"/>
          <a:ext cx="1151610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890">
                  <a:extLst>
                    <a:ext uri="{9D8B030D-6E8A-4147-A177-3AD203B41FA5}">
                      <a16:colId xmlns:a16="http://schemas.microsoft.com/office/drawing/2014/main" val="3064171500"/>
                    </a:ext>
                  </a:extLst>
                </a:gridCol>
                <a:gridCol w="1425906">
                  <a:extLst>
                    <a:ext uri="{9D8B030D-6E8A-4147-A177-3AD203B41FA5}">
                      <a16:colId xmlns:a16="http://schemas.microsoft.com/office/drawing/2014/main" val="3993410665"/>
                    </a:ext>
                  </a:extLst>
                </a:gridCol>
                <a:gridCol w="1933517">
                  <a:extLst>
                    <a:ext uri="{9D8B030D-6E8A-4147-A177-3AD203B41FA5}">
                      <a16:colId xmlns:a16="http://schemas.microsoft.com/office/drawing/2014/main" val="1975142394"/>
                    </a:ext>
                  </a:extLst>
                </a:gridCol>
                <a:gridCol w="1933517">
                  <a:extLst>
                    <a:ext uri="{9D8B030D-6E8A-4147-A177-3AD203B41FA5}">
                      <a16:colId xmlns:a16="http://schemas.microsoft.com/office/drawing/2014/main" val="1167697602"/>
                    </a:ext>
                  </a:extLst>
                </a:gridCol>
                <a:gridCol w="1933517">
                  <a:extLst>
                    <a:ext uri="{9D8B030D-6E8A-4147-A177-3AD203B41FA5}">
                      <a16:colId xmlns:a16="http://schemas.microsoft.com/office/drawing/2014/main" val="1599506572"/>
                    </a:ext>
                  </a:extLst>
                </a:gridCol>
                <a:gridCol w="1933517">
                  <a:extLst>
                    <a:ext uri="{9D8B030D-6E8A-4147-A177-3AD203B41FA5}">
                      <a16:colId xmlns:a16="http://schemas.microsoft.com/office/drawing/2014/main" val="3071295019"/>
                    </a:ext>
                  </a:extLst>
                </a:gridCol>
                <a:gridCol w="1788240">
                  <a:extLst>
                    <a:ext uri="{9D8B030D-6E8A-4147-A177-3AD203B41FA5}">
                      <a16:colId xmlns:a16="http://schemas.microsoft.com/office/drawing/2014/main" val="3861259973"/>
                    </a:ext>
                  </a:extLst>
                </a:gridCol>
              </a:tblGrid>
              <a:tr h="11461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prstClr val="black"/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先做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華康黑體W7破音一" panose="020B0700000000000000" pitchFamily="34" charset="-120"/>
                          <a:ea typeface="華康黑體W7破音一" panose="020B0700000000000000" pitchFamily="34" charset="-120"/>
                          <a:cs typeface="+mn-cs"/>
                        </a:rPr>
                        <a:t>調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出泡泡水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華康黑體W7注音" panose="020B0700000000000000" pitchFamily="34" charset="-120"/>
                        <a:ea typeface="華康黑體W7注音" panose="020B0700000000000000" pitchFamily="34" charset="-120"/>
                        <a:cs typeface="+mn-cs"/>
                      </a:endParaRPr>
                    </a:p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用小吸管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97274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6B386F6-0052-4F1D-8758-5E3F8485EF41}"/>
              </a:ext>
            </a:extLst>
          </p:cNvPr>
          <p:cNvSpPr/>
          <p:nvPr/>
        </p:nvSpPr>
        <p:spPr>
          <a:xfrm>
            <a:off x="4129099" y="225036"/>
            <a:ext cx="1896316" cy="13728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C2A6706-B180-49C9-A13A-1111EEBAAEB5}"/>
              </a:ext>
            </a:extLst>
          </p:cNvPr>
          <p:cNvSpPr/>
          <p:nvPr/>
        </p:nvSpPr>
        <p:spPr>
          <a:xfrm>
            <a:off x="9930255" y="264038"/>
            <a:ext cx="1760883" cy="13913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458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ppt-文本框">
            <a:extLst>
              <a:ext uri="{FF2B5EF4-FFF2-40B4-BE49-F238E27FC236}">
                <a16:creationId xmlns:a16="http://schemas.microsoft.com/office/drawing/2014/main" id="{F602C5E0-8631-45C3-A54B-3CD0C9770408}"/>
              </a:ext>
            </a:extLst>
          </p:cNvPr>
          <p:cNvSpPr txBox="1"/>
          <p:nvPr/>
        </p:nvSpPr>
        <p:spPr>
          <a:xfrm>
            <a:off x="497236" y="1872157"/>
            <a:ext cx="11438090" cy="2046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A7141CEF-7E14-4AD4-B2CA-4C59DCBA1747}"/>
              </a:ext>
            </a:extLst>
          </p:cNvPr>
          <p:cNvSpPr/>
          <p:nvPr/>
        </p:nvSpPr>
        <p:spPr>
          <a:xfrm>
            <a:off x="675547" y="4337780"/>
            <a:ext cx="9670773" cy="2256182"/>
          </a:xfrm>
          <a:prstGeom prst="wedgeRoundRectCallout">
            <a:avLst>
              <a:gd name="adj1" fmla="val -18933"/>
              <a:gd name="adj2" fmla="val -78698"/>
              <a:gd name="adj3" fmla="val 16667"/>
            </a:avLst>
          </a:prstGeom>
          <a:solidFill>
            <a:schemeClr val="tx1"/>
          </a:solidFill>
          <a:ln w="57150">
            <a:solidFill>
              <a:srgbClr val="3DB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koppt-文本框">
            <a:extLst>
              <a:ext uri="{FF2B5EF4-FFF2-40B4-BE49-F238E27FC236}">
                <a16:creationId xmlns:a16="http://schemas.microsoft.com/office/drawing/2014/main" id="{D28CE2A6-2711-426C-830D-521A91071E49}"/>
              </a:ext>
            </a:extLst>
          </p:cNvPr>
          <p:cNvSpPr txBox="1"/>
          <p:nvPr/>
        </p:nvSpPr>
        <p:spPr>
          <a:xfrm>
            <a:off x="1039612" y="4554513"/>
            <a:ext cx="9107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只能寫出</a:t>
            </a:r>
            <a:r>
              <a:rPr lang="en-US" altLang="zh-TW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個字，趕快用</a:t>
            </a:r>
            <a:endParaRPr lang="en-US" altLang="zh-TW" sz="6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文章變身術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黑體W7注音" panose="020B0700000000000000" pitchFamily="34" charset="-120"/>
                <a:ea typeface="華康黑體W7注音" panose="020B0700000000000000" pitchFamily="34" charset="-120"/>
              </a:rPr>
              <a:t>」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02FA569F-1C57-4D86-A688-92C7BA85B9FE}"/>
              </a:ext>
            </a:extLst>
          </p:cNvPr>
          <p:cNvGraphicFramePr>
            <a:graphicFrameLocks noGrp="1"/>
          </p:cNvGraphicFramePr>
          <p:nvPr/>
        </p:nvGraphicFramePr>
        <p:xfrm>
          <a:off x="175034" y="250023"/>
          <a:ext cx="1151610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890">
                  <a:extLst>
                    <a:ext uri="{9D8B030D-6E8A-4147-A177-3AD203B41FA5}">
                      <a16:colId xmlns:a16="http://schemas.microsoft.com/office/drawing/2014/main" val="3064171500"/>
                    </a:ext>
                  </a:extLst>
                </a:gridCol>
                <a:gridCol w="1425906">
                  <a:extLst>
                    <a:ext uri="{9D8B030D-6E8A-4147-A177-3AD203B41FA5}">
                      <a16:colId xmlns:a16="http://schemas.microsoft.com/office/drawing/2014/main" val="3993410665"/>
                    </a:ext>
                  </a:extLst>
                </a:gridCol>
                <a:gridCol w="1933517">
                  <a:extLst>
                    <a:ext uri="{9D8B030D-6E8A-4147-A177-3AD203B41FA5}">
                      <a16:colId xmlns:a16="http://schemas.microsoft.com/office/drawing/2014/main" val="1975142394"/>
                    </a:ext>
                  </a:extLst>
                </a:gridCol>
                <a:gridCol w="1933517">
                  <a:extLst>
                    <a:ext uri="{9D8B030D-6E8A-4147-A177-3AD203B41FA5}">
                      <a16:colId xmlns:a16="http://schemas.microsoft.com/office/drawing/2014/main" val="1167697602"/>
                    </a:ext>
                  </a:extLst>
                </a:gridCol>
                <a:gridCol w="1933517">
                  <a:extLst>
                    <a:ext uri="{9D8B030D-6E8A-4147-A177-3AD203B41FA5}">
                      <a16:colId xmlns:a16="http://schemas.microsoft.com/office/drawing/2014/main" val="1599506572"/>
                    </a:ext>
                  </a:extLst>
                </a:gridCol>
                <a:gridCol w="1933517">
                  <a:extLst>
                    <a:ext uri="{9D8B030D-6E8A-4147-A177-3AD203B41FA5}">
                      <a16:colId xmlns:a16="http://schemas.microsoft.com/office/drawing/2014/main" val="3071295019"/>
                    </a:ext>
                  </a:extLst>
                </a:gridCol>
                <a:gridCol w="1788240">
                  <a:extLst>
                    <a:ext uri="{9D8B030D-6E8A-4147-A177-3AD203B41FA5}">
                      <a16:colId xmlns:a16="http://schemas.microsoft.com/office/drawing/2014/main" val="3861259973"/>
                    </a:ext>
                  </a:extLst>
                </a:gridCol>
              </a:tblGrid>
              <a:tr h="11461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prstClr val="black"/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先做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華康黑體W7破音一" panose="020B0700000000000000" pitchFamily="34" charset="-120"/>
                          <a:ea typeface="華康黑體W7破音一" panose="020B0700000000000000" pitchFamily="34" charset="-120"/>
                          <a:cs typeface="+mn-cs"/>
                        </a:rPr>
                        <a:t>調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出泡泡水</a:t>
                      </a:r>
                      <a:endParaRPr kumimoji="0" lang="en-US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華康黑體W7注音" panose="020B0700000000000000" pitchFamily="34" charset="-120"/>
                        <a:ea typeface="華康黑體W7注音" panose="020B0700000000000000" pitchFamily="34" charset="-120"/>
                        <a:cs typeface="+mn-cs"/>
                      </a:endParaRPr>
                    </a:p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+mn-cs"/>
                        </a:rPr>
                        <a:t>用小吸管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97274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6B386F6-0052-4F1D-8758-5E3F8485EF41}"/>
              </a:ext>
            </a:extLst>
          </p:cNvPr>
          <p:cNvSpPr/>
          <p:nvPr/>
        </p:nvSpPr>
        <p:spPr>
          <a:xfrm>
            <a:off x="4129099" y="225036"/>
            <a:ext cx="1896316" cy="13728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C2A6706-B180-49C9-A13A-1111EEBAAEB5}"/>
              </a:ext>
            </a:extLst>
          </p:cNvPr>
          <p:cNvSpPr/>
          <p:nvPr/>
        </p:nvSpPr>
        <p:spPr>
          <a:xfrm>
            <a:off x="9930255" y="264038"/>
            <a:ext cx="1760883" cy="13913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735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1395413" y="2039711"/>
            <a:ext cx="2665185" cy="2346779"/>
            <a:chOff x="1394854" y="2039505"/>
            <a:chExt cx="2666166" cy="2347189"/>
          </a:xfrm>
        </p:grpSpPr>
        <p:sp>
          <p:nvSpPr>
            <p:cNvPr id="2" name="任意多边形 1"/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12" name="文本框 5"/>
            <p:cNvSpPr txBox="1">
              <a:spLocks noChangeArrowheads="1"/>
            </p:cNvSpPr>
            <p:nvPr/>
          </p:nvSpPr>
          <p:spPr bwMode="auto">
            <a:xfrm>
              <a:off x="1949817" y="2186816"/>
              <a:ext cx="1961515" cy="201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 Light" panose="020B0502040204020203" pitchFamily="34" charset="-122"/>
                  <a:cs typeface="+mn-cs"/>
                </a:rPr>
                <a:t>05</a:t>
              </a:r>
              <a:endParaRPr kumimoji="0" lang="zh-CN" altLang="en-US" sz="1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微软雅黑 Light" panose="020B0502040204020203" pitchFamily="34" charset="-122"/>
                <a:cs typeface="+mn-cs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17">
            <a:extLst>
              <a:ext uri="{FF2B5EF4-FFF2-40B4-BE49-F238E27FC236}">
                <a16:creationId xmlns:a16="http://schemas.microsoft.com/office/drawing/2014/main" id="{6C8E83B4-D227-41D2-A0D3-4F850C1814B1}"/>
              </a:ext>
            </a:extLst>
          </p:cNvPr>
          <p:cNvSpPr txBox="1"/>
          <p:nvPr/>
        </p:nvSpPr>
        <p:spPr bwMode="auto">
          <a:xfrm>
            <a:off x="4498181" y="2768385"/>
            <a:ext cx="6419849" cy="14092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文章變身術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椭圆 47">
            <a:extLst>
              <a:ext uri="{FF2B5EF4-FFF2-40B4-BE49-F238E27FC236}">
                <a16:creationId xmlns:a16="http://schemas.microsoft.com/office/drawing/2014/main" id="{E02AAC08-7D8D-44F1-86BE-8C99BC5CA5D9}"/>
              </a:ext>
            </a:extLst>
          </p:cNvPr>
          <p:cNvSpPr/>
          <p:nvPr/>
        </p:nvSpPr>
        <p:spPr>
          <a:xfrm>
            <a:off x="10468768" y="4046571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48">
            <a:extLst>
              <a:ext uri="{FF2B5EF4-FFF2-40B4-BE49-F238E27FC236}">
                <a16:creationId xmlns:a16="http://schemas.microsoft.com/office/drawing/2014/main" id="{507AFA28-06A7-4921-AF67-8951116E2171}"/>
              </a:ext>
            </a:extLst>
          </p:cNvPr>
          <p:cNvSpPr/>
          <p:nvPr/>
        </p:nvSpPr>
        <p:spPr>
          <a:xfrm>
            <a:off x="10675143" y="4198971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0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6C60417-10E3-459A-800F-F567C4052F9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9" y="0"/>
            <a:ext cx="11420061" cy="6858000"/>
          </a:xfrm>
          <a:prstGeom prst="rect">
            <a:avLst/>
          </a:prstGeom>
        </p:spPr>
      </p:pic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69FB48D9-C4CF-4BF0-973F-D501DB36E668}"/>
              </a:ext>
            </a:extLst>
          </p:cNvPr>
          <p:cNvSpPr/>
          <p:nvPr/>
        </p:nvSpPr>
        <p:spPr>
          <a:xfrm>
            <a:off x="890840" y="4819795"/>
            <a:ext cx="6380922" cy="1766108"/>
          </a:xfrm>
          <a:prstGeom prst="wedgeRoundRectCallout">
            <a:avLst>
              <a:gd name="adj1" fmla="val 57566"/>
              <a:gd name="adj2" fmla="val 24326"/>
              <a:gd name="adj3" fmla="val 16667"/>
            </a:avLst>
          </a:prstGeom>
          <a:solidFill>
            <a:schemeClr val="tx1"/>
          </a:solidFill>
          <a:ln w="57150">
            <a:solidFill>
              <a:srgbClr val="3DB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koppt-文本框">
            <a:extLst>
              <a:ext uri="{FF2B5EF4-FFF2-40B4-BE49-F238E27FC236}">
                <a16:creationId xmlns:a16="http://schemas.microsoft.com/office/drawing/2014/main" id="{BEBF1C38-9FB7-462F-B966-17933178BFBF}"/>
              </a:ext>
            </a:extLst>
          </p:cNvPr>
          <p:cNvSpPr txBox="1"/>
          <p:nvPr/>
        </p:nvSpPr>
        <p:spPr>
          <a:xfrm>
            <a:off x="890840" y="5199394"/>
            <a:ext cx="730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使用一個關聯句型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11" name="表格 58">
            <a:extLst>
              <a:ext uri="{FF2B5EF4-FFF2-40B4-BE49-F238E27FC236}">
                <a16:creationId xmlns:a16="http://schemas.microsoft.com/office/drawing/2014/main" id="{99397048-8FCC-4D9E-94EB-2577DC749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3226"/>
              </p:ext>
            </p:extLst>
          </p:nvPr>
        </p:nvGraphicFramePr>
        <p:xfrm>
          <a:off x="7835292" y="4819795"/>
          <a:ext cx="397073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38">
                  <a:extLst>
                    <a:ext uri="{9D8B030D-6E8A-4147-A177-3AD203B41FA5}">
                      <a16:colId xmlns:a16="http://schemas.microsoft.com/office/drawing/2014/main" val="3958519869"/>
                    </a:ext>
                  </a:extLst>
                </a:gridCol>
              </a:tblGrid>
              <a:tr h="4466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D </a:t>
                      </a:r>
                      <a:r>
                        <a:rPr lang="zh-TW" altLang="en-US" sz="2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關聯句型</a:t>
                      </a:r>
                    </a:p>
                  </a:txBody>
                  <a:tcPr>
                    <a:lnL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2A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54359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C2311353-4656-49C2-A005-C88225EBD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11740"/>
              </p:ext>
            </p:extLst>
          </p:nvPr>
        </p:nvGraphicFramePr>
        <p:xfrm>
          <a:off x="7835292" y="5294897"/>
          <a:ext cx="3970738" cy="122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369">
                  <a:extLst>
                    <a:ext uri="{9D8B030D-6E8A-4147-A177-3AD203B41FA5}">
                      <a16:colId xmlns:a16="http://schemas.microsoft.com/office/drawing/2014/main" val="623933245"/>
                    </a:ext>
                  </a:extLst>
                </a:gridCol>
                <a:gridCol w="1985369">
                  <a:extLst>
                    <a:ext uri="{9D8B030D-6E8A-4147-A177-3AD203B41FA5}">
                      <a16:colId xmlns:a16="http://schemas.microsoft.com/office/drawing/2014/main" val="1097874164"/>
                    </a:ext>
                  </a:extLst>
                </a:gridCol>
              </a:tblGrid>
              <a:tr h="291181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破音二" panose="020B0602010101010101" pitchFamily="34" charset="-120"/>
                          <a:ea typeface="文鼎標楷注音破音二" panose="020B0602010101010101" pitchFamily="34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TW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邊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破音二" panose="020B0602010101010101" pitchFamily="34" charset="-120"/>
                          <a:ea typeface="文鼎標楷注音破音二" panose="020B0602010101010101" pitchFamily="34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TW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邊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1250" b="0" dirty="0">
                        <a:solidFill>
                          <a:srgbClr val="862A6D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不但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en-US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也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1250" b="0" kern="100" dirty="0">
                        <a:solidFill>
                          <a:srgbClr val="862A6D"/>
                        </a:solidFill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08461"/>
                  </a:ext>
                </a:extLst>
              </a:tr>
              <a:tr h="291181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先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再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en-US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最後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1250" b="0" dirty="0">
                        <a:solidFill>
                          <a:srgbClr val="862A6D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要是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zh-TW" sz="1250" b="0" dirty="0">
                          <a:solidFill>
                            <a:srgbClr val="862A6D"/>
                          </a:solidFill>
                          <a:effectLst/>
                          <a:latin typeface="文鼎標楷注音破音一" panose="020B0602010101010101" pitchFamily="34" charset="-120"/>
                          <a:ea typeface="文鼎標楷注音破音一" panose="020B0602010101010101" pitchFamily="34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TW" altLang="zh-TW" sz="1250" b="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定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1250" b="0" dirty="0">
                        <a:solidFill>
                          <a:srgbClr val="862A6D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807693"/>
                  </a:ext>
                </a:extLst>
              </a:tr>
              <a:tr h="291181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破音一" panose="020B0602010101010101" pitchFamily="34" charset="-120"/>
                          <a:ea typeface="文鼎標楷注音破音一" panose="020B0602010101010101" pitchFamily="34" charset="-120"/>
                          <a:cs typeface="Times New Roman" panose="02020603050405020304" pitchFamily="18" charset="0"/>
                        </a:rPr>
                        <a:t>不</a:t>
                      </a:r>
                      <a:r>
                        <a:rPr lang="zh-TW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管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都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1250" b="0" dirty="0">
                        <a:solidFill>
                          <a:srgbClr val="862A6D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zh-TW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破音一" panose="020B0602010101010101" pitchFamily="34" charset="-120"/>
                          <a:ea typeface="文鼎標楷注音破音一" panose="020B0602010101010101" pitchFamily="34" charset="-120"/>
                          <a:cs typeface="Times New Roman" panose="02020603050405020304" pitchFamily="18" charset="0"/>
                        </a:rPr>
                        <a:t>為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en-US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竟然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1250" b="0" dirty="0">
                        <a:solidFill>
                          <a:srgbClr val="862A6D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297766"/>
                  </a:ext>
                </a:extLst>
              </a:tr>
              <a:tr h="291181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dirty="0">
                          <a:solidFill>
                            <a:srgbClr val="862A6D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因為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en-US" sz="1250" b="0" dirty="0">
                          <a:solidFill>
                            <a:srgbClr val="862A6D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所以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1250" b="0" dirty="0">
                        <a:solidFill>
                          <a:srgbClr val="862A6D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如果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en-US" sz="1250" b="0" dirty="0">
                          <a:solidFill>
                            <a:srgbClr val="862A6D"/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就能</a:t>
                      </a:r>
                      <a:r>
                        <a:rPr lang="en-US" altLang="zh-TW" sz="1250" b="0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1250" b="0" dirty="0">
                        <a:solidFill>
                          <a:srgbClr val="862A6D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623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3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58">
            <a:extLst>
              <a:ext uri="{FF2B5EF4-FFF2-40B4-BE49-F238E27FC236}">
                <a16:creationId xmlns:a16="http://schemas.microsoft.com/office/drawing/2014/main" id="{22E16764-576E-4A17-B26C-05CD2AD54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463832"/>
              </p:ext>
            </p:extLst>
          </p:nvPr>
        </p:nvGraphicFramePr>
        <p:xfrm>
          <a:off x="674915" y="975097"/>
          <a:ext cx="10842174" cy="107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2174">
                  <a:extLst>
                    <a:ext uri="{9D8B030D-6E8A-4147-A177-3AD203B41FA5}">
                      <a16:colId xmlns:a16="http://schemas.microsoft.com/office/drawing/2014/main" val="3958519869"/>
                    </a:ext>
                  </a:extLst>
                </a:gridCol>
              </a:tblGrid>
              <a:tr h="10790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D   </a:t>
                      </a:r>
                      <a:r>
                        <a:rPr lang="zh-TW" altLang="en-US" sz="4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關聯句型</a:t>
                      </a:r>
                    </a:p>
                  </a:txBody>
                  <a:tcPr marL="176411" marR="176411" marT="88205" marB="88205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2A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54359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235B7A4-3F68-4293-91D8-81A3ECD8E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50247"/>
              </p:ext>
            </p:extLst>
          </p:nvPr>
        </p:nvGraphicFramePr>
        <p:xfrm>
          <a:off x="674917" y="1959428"/>
          <a:ext cx="10842174" cy="401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087">
                  <a:extLst>
                    <a:ext uri="{9D8B030D-6E8A-4147-A177-3AD203B41FA5}">
                      <a16:colId xmlns:a16="http://schemas.microsoft.com/office/drawing/2014/main" val="1709794673"/>
                    </a:ext>
                  </a:extLst>
                </a:gridCol>
                <a:gridCol w="5421087">
                  <a:extLst>
                    <a:ext uri="{9D8B030D-6E8A-4147-A177-3AD203B41FA5}">
                      <a16:colId xmlns:a16="http://schemas.microsoft.com/office/drawing/2014/main" val="2687316090"/>
                    </a:ext>
                  </a:extLst>
                </a:gridCol>
              </a:tblGrid>
              <a:tr h="1004208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破音二" panose="020B0602010101010101" pitchFamily="34" charset="-120"/>
                          <a:ea typeface="文鼎標楷注音破音二" panose="020B0602010101010101" pitchFamily="34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TW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邊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破音二" panose="020B0602010101010101" pitchFamily="34" charset="-120"/>
                          <a:ea typeface="文鼎標楷注音破音二" panose="020B0602010101010101" pitchFamily="34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TW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邊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3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marL="171231" marR="171231" marT="85615" marB="85615" anchor="ctr">
                    <a:lnL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不但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en-US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也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3600" b="1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1231" marR="171231" marT="85615" marB="85615" anchor="ctr">
                    <a:lnL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876348"/>
                  </a:ext>
                </a:extLst>
              </a:tr>
              <a:tr h="1004208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先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再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en-US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最後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3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marL="171231" marR="171231" marT="85615" marB="85615" anchor="ctr">
                    <a:lnL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要是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zh-TW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破音一" panose="020B0602010101010101" pitchFamily="34" charset="-120"/>
                          <a:ea typeface="文鼎標楷注音破音一" panose="020B0602010101010101" pitchFamily="34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zh-TW" altLang="zh-TW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定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3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marL="171231" marR="171231" marT="85615" marB="85615" anchor="ctr">
                    <a:lnL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97648"/>
                  </a:ext>
                </a:extLst>
              </a:tr>
              <a:tr h="1004208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破音一" panose="020B0602010101010101" pitchFamily="34" charset="-120"/>
                          <a:ea typeface="文鼎標楷注音破音一" panose="020B0602010101010101" pitchFamily="34" charset="-120"/>
                          <a:cs typeface="Times New Roman" panose="02020603050405020304" pitchFamily="18" charset="0"/>
                        </a:rPr>
                        <a:t>不</a:t>
                      </a:r>
                      <a:r>
                        <a:rPr lang="zh-TW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管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都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3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marL="171231" marR="171231" marT="85615" marB="85615" anchor="ctr">
                    <a:lnL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600" b="1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zh-TW" altLang="zh-TW" sz="3600" b="1" kern="100" dirty="0">
                          <a:solidFill>
                            <a:srgbClr val="862A6D"/>
                          </a:solidFill>
                          <a:effectLst/>
                          <a:latin typeface="文鼎標楷注音破音一" panose="020B0602010101010101" pitchFamily="34" charset="-120"/>
                          <a:ea typeface="文鼎標楷注音破音一" panose="020B0602010101010101" pitchFamily="34" charset="-120"/>
                          <a:cs typeface="Times New Roman" panose="02020603050405020304" pitchFamily="18" charset="0"/>
                        </a:rPr>
                        <a:t>為</a:t>
                      </a:r>
                      <a:r>
                        <a:rPr lang="en-US" altLang="zh-TW" sz="3600" b="1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en-US" sz="3600" b="1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竟然</a:t>
                      </a:r>
                      <a:r>
                        <a:rPr lang="en-US" altLang="zh-TW" sz="3600" b="1" kern="100" dirty="0">
                          <a:solidFill>
                            <a:srgbClr val="862A6D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3600" b="0" dirty="0">
                        <a:solidFill>
                          <a:srgbClr val="862A6D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marL="171231" marR="171231" marT="85615" marB="85615" anchor="ctr">
                    <a:lnL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946789"/>
                  </a:ext>
                </a:extLst>
              </a:tr>
              <a:tr h="1004208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因為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所以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3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marL="171231" marR="171231" marT="85615" marB="85615" anchor="ctr">
                    <a:lnL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要是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就能</a:t>
                      </a:r>
                      <a:r>
                        <a:rPr lang="en-US" altLang="zh-TW" sz="3600" b="1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Times New Roman" panose="02020603050405020304" pitchFamily="18" charset="0"/>
                        </a:rPr>
                        <a:t>......</a:t>
                      </a:r>
                      <a:endParaRPr lang="zh-TW" altLang="en-US" sz="36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marL="171231" marR="171231" marT="85615" marB="85615" anchor="ctr">
                    <a:lnL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3A9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62A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06409"/>
                  </a:ext>
                </a:extLst>
              </a:tr>
            </a:tbl>
          </a:graphicData>
        </a:graphic>
      </p:graphicFrame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980944B4-FF5A-4713-89D2-5B16384C36A3}"/>
              </a:ext>
            </a:extLst>
          </p:cNvPr>
          <p:cNvSpPr/>
          <p:nvPr/>
        </p:nvSpPr>
        <p:spPr>
          <a:xfrm>
            <a:off x="6096000" y="3973528"/>
            <a:ext cx="4486277" cy="915885"/>
          </a:xfrm>
          <a:custGeom>
            <a:avLst/>
            <a:gdLst>
              <a:gd name="connsiteX0" fmla="*/ 695739 w 934278"/>
              <a:gd name="connsiteY0" fmla="*/ 616226 h 630462"/>
              <a:gd name="connsiteX1" fmla="*/ 188844 w 934278"/>
              <a:gd name="connsiteY1" fmla="*/ 616226 h 630462"/>
              <a:gd name="connsiteX2" fmla="*/ 129209 w 934278"/>
              <a:gd name="connsiteY2" fmla="*/ 576470 h 630462"/>
              <a:gd name="connsiteX3" fmla="*/ 79513 w 934278"/>
              <a:gd name="connsiteY3" fmla="*/ 526774 h 630462"/>
              <a:gd name="connsiteX4" fmla="*/ 39757 w 934278"/>
              <a:gd name="connsiteY4" fmla="*/ 447261 h 630462"/>
              <a:gd name="connsiteX5" fmla="*/ 29818 w 934278"/>
              <a:gd name="connsiteY5" fmla="*/ 417444 h 630462"/>
              <a:gd name="connsiteX6" fmla="*/ 0 w 934278"/>
              <a:gd name="connsiteY6" fmla="*/ 347870 h 630462"/>
              <a:gd name="connsiteX7" fmla="*/ 9939 w 934278"/>
              <a:gd name="connsiteY7" fmla="*/ 168966 h 630462"/>
              <a:gd name="connsiteX8" fmla="*/ 29818 w 934278"/>
              <a:gd name="connsiteY8" fmla="*/ 149087 h 630462"/>
              <a:gd name="connsiteX9" fmla="*/ 49696 w 934278"/>
              <a:gd name="connsiteY9" fmla="*/ 119270 h 630462"/>
              <a:gd name="connsiteX10" fmla="*/ 89452 w 934278"/>
              <a:gd name="connsiteY10" fmla="*/ 89452 h 630462"/>
              <a:gd name="connsiteX11" fmla="*/ 109331 w 934278"/>
              <a:gd name="connsiteY11" fmla="*/ 69574 h 630462"/>
              <a:gd name="connsiteX12" fmla="*/ 248478 w 934278"/>
              <a:gd name="connsiteY12" fmla="*/ 9939 h 630462"/>
              <a:gd name="connsiteX13" fmla="*/ 288235 w 934278"/>
              <a:gd name="connsiteY13" fmla="*/ 0 h 630462"/>
              <a:gd name="connsiteX14" fmla="*/ 695739 w 934278"/>
              <a:gd name="connsiteY14" fmla="*/ 9939 h 630462"/>
              <a:gd name="connsiteX15" fmla="*/ 725557 w 934278"/>
              <a:gd name="connsiteY15" fmla="*/ 19879 h 630462"/>
              <a:gd name="connsiteX16" fmla="*/ 844826 w 934278"/>
              <a:gd name="connsiteY16" fmla="*/ 69574 h 630462"/>
              <a:gd name="connsiteX17" fmla="*/ 894522 w 934278"/>
              <a:gd name="connsiteY17" fmla="*/ 119270 h 630462"/>
              <a:gd name="connsiteX18" fmla="*/ 904461 w 934278"/>
              <a:gd name="connsiteY18" fmla="*/ 159026 h 630462"/>
              <a:gd name="connsiteX19" fmla="*/ 924339 w 934278"/>
              <a:gd name="connsiteY19" fmla="*/ 188844 h 630462"/>
              <a:gd name="connsiteX20" fmla="*/ 934278 w 934278"/>
              <a:gd name="connsiteY20" fmla="*/ 238539 h 630462"/>
              <a:gd name="connsiteX21" fmla="*/ 914400 w 934278"/>
              <a:gd name="connsiteY21" fmla="*/ 447261 h 630462"/>
              <a:gd name="connsiteX22" fmla="*/ 894522 w 934278"/>
              <a:gd name="connsiteY22" fmla="*/ 487018 h 630462"/>
              <a:gd name="connsiteX23" fmla="*/ 844826 w 934278"/>
              <a:gd name="connsiteY23" fmla="*/ 536713 h 630462"/>
              <a:gd name="connsiteX24" fmla="*/ 795131 w 934278"/>
              <a:gd name="connsiteY24" fmla="*/ 596348 h 630462"/>
              <a:gd name="connsiteX25" fmla="*/ 775252 w 934278"/>
              <a:gd name="connsiteY25" fmla="*/ 606287 h 6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278" h="630462">
                <a:moveTo>
                  <a:pt x="695739" y="616226"/>
                </a:moveTo>
                <a:cubicBezTo>
                  <a:pt x="511214" y="628529"/>
                  <a:pt x="396136" y="640904"/>
                  <a:pt x="188844" y="616226"/>
                </a:cubicBezTo>
                <a:cubicBezTo>
                  <a:pt x="165121" y="613402"/>
                  <a:pt x="146102" y="593363"/>
                  <a:pt x="129209" y="576470"/>
                </a:cubicBezTo>
                <a:lnTo>
                  <a:pt x="79513" y="526774"/>
                </a:lnTo>
                <a:cubicBezTo>
                  <a:pt x="66261" y="500270"/>
                  <a:pt x="49128" y="475373"/>
                  <a:pt x="39757" y="447261"/>
                </a:cubicBezTo>
                <a:cubicBezTo>
                  <a:pt x="36444" y="437322"/>
                  <a:pt x="33945" y="427074"/>
                  <a:pt x="29818" y="417444"/>
                </a:cubicBezTo>
                <a:cubicBezTo>
                  <a:pt x="-7028" y="331472"/>
                  <a:pt x="23309" y="417796"/>
                  <a:pt x="0" y="347870"/>
                </a:cubicBezTo>
                <a:cubicBezTo>
                  <a:pt x="3313" y="288235"/>
                  <a:pt x="1079" y="228032"/>
                  <a:pt x="9939" y="168966"/>
                </a:cubicBezTo>
                <a:cubicBezTo>
                  <a:pt x="11329" y="159699"/>
                  <a:pt x="23964" y="156405"/>
                  <a:pt x="29818" y="149087"/>
                </a:cubicBezTo>
                <a:cubicBezTo>
                  <a:pt x="37280" y="139759"/>
                  <a:pt x="41250" y="127717"/>
                  <a:pt x="49696" y="119270"/>
                </a:cubicBezTo>
                <a:cubicBezTo>
                  <a:pt x="61409" y="107557"/>
                  <a:pt x="76726" y="100057"/>
                  <a:pt x="89452" y="89452"/>
                </a:cubicBezTo>
                <a:cubicBezTo>
                  <a:pt x="96651" y="83453"/>
                  <a:pt x="101834" y="75196"/>
                  <a:pt x="109331" y="69574"/>
                </a:cubicBezTo>
                <a:cubicBezTo>
                  <a:pt x="177969" y="18096"/>
                  <a:pt x="161486" y="31687"/>
                  <a:pt x="248478" y="9939"/>
                </a:cubicBezTo>
                <a:lnTo>
                  <a:pt x="288235" y="0"/>
                </a:lnTo>
                <a:cubicBezTo>
                  <a:pt x="424070" y="3313"/>
                  <a:pt x="560004" y="3769"/>
                  <a:pt x="695739" y="9939"/>
                </a:cubicBezTo>
                <a:cubicBezTo>
                  <a:pt x="706205" y="10415"/>
                  <a:pt x="715483" y="17001"/>
                  <a:pt x="725557" y="19879"/>
                </a:cubicBezTo>
                <a:cubicBezTo>
                  <a:pt x="767887" y="31974"/>
                  <a:pt x="809876" y="34624"/>
                  <a:pt x="844826" y="69574"/>
                </a:cubicBezTo>
                <a:lnTo>
                  <a:pt x="894522" y="119270"/>
                </a:lnTo>
                <a:cubicBezTo>
                  <a:pt x="897835" y="132522"/>
                  <a:pt x="899080" y="146471"/>
                  <a:pt x="904461" y="159026"/>
                </a:cubicBezTo>
                <a:cubicBezTo>
                  <a:pt x="909166" y="170006"/>
                  <a:pt x="920145" y="177659"/>
                  <a:pt x="924339" y="188844"/>
                </a:cubicBezTo>
                <a:cubicBezTo>
                  <a:pt x="930270" y="204661"/>
                  <a:pt x="930965" y="221974"/>
                  <a:pt x="934278" y="238539"/>
                </a:cubicBezTo>
                <a:cubicBezTo>
                  <a:pt x="930751" y="302035"/>
                  <a:pt x="942000" y="382861"/>
                  <a:pt x="914400" y="447261"/>
                </a:cubicBezTo>
                <a:cubicBezTo>
                  <a:pt x="908564" y="460880"/>
                  <a:pt x="903618" y="475323"/>
                  <a:pt x="894522" y="487018"/>
                </a:cubicBezTo>
                <a:cubicBezTo>
                  <a:pt x="880139" y="505510"/>
                  <a:pt x="857820" y="517221"/>
                  <a:pt x="844826" y="536713"/>
                </a:cubicBezTo>
                <a:cubicBezTo>
                  <a:pt x="826442" y="564289"/>
                  <a:pt x="822462" y="574483"/>
                  <a:pt x="795131" y="596348"/>
                </a:cubicBezTo>
                <a:cubicBezTo>
                  <a:pt x="789346" y="600976"/>
                  <a:pt x="781878" y="602974"/>
                  <a:pt x="775252" y="6062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357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ppt-文本框">
            <a:extLst>
              <a:ext uri="{FF2B5EF4-FFF2-40B4-BE49-F238E27FC236}">
                <a16:creationId xmlns:a16="http://schemas.microsoft.com/office/drawing/2014/main" id="{BD1A1047-875D-4CF6-B374-6CA5A4AC2C51}"/>
              </a:ext>
            </a:extLst>
          </p:cNvPr>
          <p:cNvSpPr txBox="1"/>
          <p:nvPr/>
        </p:nvSpPr>
        <p:spPr>
          <a:xfrm>
            <a:off x="715252" y="132114"/>
            <a:ext cx="11056358" cy="979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479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ppt-文本框">
            <a:extLst>
              <a:ext uri="{FF2B5EF4-FFF2-40B4-BE49-F238E27FC236}">
                <a16:creationId xmlns:a16="http://schemas.microsoft.com/office/drawing/2014/main" id="{BD1A1047-875D-4CF6-B374-6CA5A4AC2C51}"/>
              </a:ext>
            </a:extLst>
          </p:cNvPr>
          <p:cNvSpPr txBox="1"/>
          <p:nvPr/>
        </p:nvSpPr>
        <p:spPr>
          <a:xfrm>
            <a:off x="715252" y="132114"/>
            <a:ext cx="11056358" cy="979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koppt-文本框">
            <a:extLst>
              <a:ext uri="{FF2B5EF4-FFF2-40B4-BE49-F238E27FC236}">
                <a16:creationId xmlns:a16="http://schemas.microsoft.com/office/drawing/2014/main" id="{5AF973A0-9E4E-410D-BC6D-62999307A82B}"/>
              </a:ext>
            </a:extLst>
          </p:cNvPr>
          <p:cNvSpPr txBox="1"/>
          <p:nvPr/>
        </p:nvSpPr>
        <p:spPr>
          <a:xfrm>
            <a:off x="567821" y="3515248"/>
            <a:ext cx="11056358" cy="267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62A6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本來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62A6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以為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62A6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我可以很容易的就</a:t>
            </a:r>
            <a:r>
              <a:rPr lang="zh-TW" altLang="en-US" sz="4000" b="1" dirty="0">
                <a:solidFill>
                  <a:srgbClr val="862A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吹出泡泡，沒想到剛吹出的泡泡 </a:t>
            </a:r>
            <a:r>
              <a:rPr lang="zh-TW" altLang="en-US" sz="4400" b="1" dirty="0">
                <a:solidFill>
                  <a:srgbClr val="862A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竟然 </a:t>
            </a:r>
            <a:r>
              <a:rPr lang="zh-TW" altLang="en-US" sz="4000" b="1" dirty="0">
                <a:solidFill>
                  <a:srgbClr val="862A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還沒離開吸管就破了。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862A6D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3F764C0C-D880-40AE-9BFC-73F716E3EE0B}"/>
              </a:ext>
            </a:extLst>
          </p:cNvPr>
          <p:cNvSpPr/>
          <p:nvPr/>
        </p:nvSpPr>
        <p:spPr>
          <a:xfrm>
            <a:off x="1724025" y="1536513"/>
            <a:ext cx="8486775" cy="1321904"/>
          </a:xfrm>
          <a:prstGeom prst="roundRect">
            <a:avLst/>
          </a:prstGeom>
          <a:solidFill>
            <a:srgbClr val="862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koppt-文本框">
            <a:extLst>
              <a:ext uri="{FF2B5EF4-FFF2-40B4-BE49-F238E27FC236}">
                <a16:creationId xmlns:a16="http://schemas.microsoft.com/office/drawing/2014/main" id="{B46FDFD7-8AC2-4701-9634-14559C62A547}"/>
              </a:ext>
            </a:extLst>
          </p:cNvPr>
          <p:cNvSpPr txBox="1"/>
          <p:nvPr/>
        </p:nvSpPr>
        <p:spPr>
          <a:xfrm>
            <a:off x="1814951" y="1735800"/>
            <a:ext cx="9343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加入「以為</a:t>
            </a:r>
            <a:r>
              <a:rPr lang="en-US" altLang="zh-TW" sz="5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5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竟然</a:t>
            </a:r>
            <a:r>
              <a:rPr lang="en-US" altLang="zh-TW" sz="5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5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」句型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F525160B-22CE-4F33-824B-D164736323DC}"/>
              </a:ext>
            </a:extLst>
          </p:cNvPr>
          <p:cNvSpPr/>
          <p:nvPr/>
        </p:nvSpPr>
        <p:spPr>
          <a:xfrm>
            <a:off x="5485364" y="2854124"/>
            <a:ext cx="964096" cy="661124"/>
          </a:xfrm>
          <a:prstGeom prst="downArrow">
            <a:avLst/>
          </a:prstGeom>
          <a:solidFill>
            <a:srgbClr val="862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74E9F84-9916-4A26-B5B3-E2DCCACFEA87}"/>
              </a:ext>
            </a:extLst>
          </p:cNvPr>
          <p:cNvSpPr/>
          <p:nvPr/>
        </p:nvSpPr>
        <p:spPr>
          <a:xfrm>
            <a:off x="1752600" y="4476750"/>
            <a:ext cx="1247775" cy="794827"/>
          </a:xfrm>
          <a:prstGeom prst="rect">
            <a:avLst/>
          </a:prstGeom>
          <a:noFill/>
          <a:ln w="57150">
            <a:solidFill>
              <a:srgbClr val="862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3253A2-C0AD-410B-9405-7F1B3CAB2D98}"/>
              </a:ext>
            </a:extLst>
          </p:cNvPr>
          <p:cNvSpPr/>
          <p:nvPr/>
        </p:nvSpPr>
        <p:spPr>
          <a:xfrm>
            <a:off x="3771900" y="5373364"/>
            <a:ext cx="1247775" cy="794827"/>
          </a:xfrm>
          <a:prstGeom prst="rect">
            <a:avLst/>
          </a:prstGeom>
          <a:noFill/>
          <a:ln w="57150">
            <a:solidFill>
              <a:srgbClr val="862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972F8C06-D2CE-4554-B918-A8BA7E3ECC8B}"/>
              </a:ext>
            </a:extLst>
          </p:cNvPr>
          <p:cNvSpPr/>
          <p:nvPr/>
        </p:nvSpPr>
        <p:spPr>
          <a:xfrm>
            <a:off x="461282" y="3526133"/>
            <a:ext cx="11162897" cy="2853599"/>
          </a:xfrm>
          <a:prstGeom prst="roundRect">
            <a:avLst/>
          </a:prstGeom>
          <a:noFill/>
          <a:ln w="28575">
            <a:solidFill>
              <a:srgbClr val="862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6467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6C60417-10E3-459A-800F-F567C4052F9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9" y="0"/>
            <a:ext cx="11420061" cy="6858000"/>
          </a:xfrm>
          <a:prstGeom prst="rect">
            <a:avLst/>
          </a:prstGeom>
        </p:spPr>
      </p:pic>
      <p:graphicFrame>
        <p:nvGraphicFramePr>
          <p:cNvPr id="12" name="表格 58">
            <a:extLst>
              <a:ext uri="{FF2B5EF4-FFF2-40B4-BE49-F238E27FC236}">
                <a16:creationId xmlns:a16="http://schemas.microsoft.com/office/drawing/2014/main" id="{6410E47E-D350-43E2-B83F-8CA6DAAA7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924502"/>
              </p:ext>
            </p:extLst>
          </p:nvPr>
        </p:nvGraphicFramePr>
        <p:xfrm>
          <a:off x="7608482" y="598873"/>
          <a:ext cx="3942195" cy="51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195">
                  <a:extLst>
                    <a:ext uri="{9D8B030D-6E8A-4147-A177-3AD203B41FA5}">
                      <a16:colId xmlns:a16="http://schemas.microsoft.com/office/drawing/2014/main" val="3958519869"/>
                    </a:ext>
                  </a:extLst>
                </a:gridCol>
              </a:tblGrid>
              <a:tr h="5122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A </a:t>
                      </a:r>
                      <a:r>
                        <a:rPr lang="zh-TW" altLang="en-US" sz="2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 六星寫作</a:t>
                      </a:r>
                    </a:p>
                  </a:txBody>
                  <a:tcPr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4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54359"/>
                  </a:ext>
                </a:extLst>
              </a:tr>
            </a:tbl>
          </a:graphicData>
        </a:graphic>
      </p:graphicFrame>
      <p:graphicFrame>
        <p:nvGraphicFramePr>
          <p:cNvPr id="14" name="表格 15">
            <a:extLst>
              <a:ext uri="{FF2B5EF4-FFF2-40B4-BE49-F238E27FC236}">
                <a16:creationId xmlns:a16="http://schemas.microsoft.com/office/drawing/2014/main" id="{62DF48AC-0EE2-4E47-8BB4-1C477AE8F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34160"/>
              </p:ext>
            </p:extLst>
          </p:nvPr>
        </p:nvGraphicFramePr>
        <p:xfrm>
          <a:off x="7608481" y="1126102"/>
          <a:ext cx="3942198" cy="94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033">
                  <a:extLst>
                    <a:ext uri="{9D8B030D-6E8A-4147-A177-3AD203B41FA5}">
                      <a16:colId xmlns:a16="http://schemas.microsoft.com/office/drawing/2014/main" val="3543421717"/>
                    </a:ext>
                  </a:extLst>
                </a:gridCol>
                <a:gridCol w="657033">
                  <a:extLst>
                    <a:ext uri="{9D8B030D-6E8A-4147-A177-3AD203B41FA5}">
                      <a16:colId xmlns:a16="http://schemas.microsoft.com/office/drawing/2014/main" val="3536604159"/>
                    </a:ext>
                  </a:extLst>
                </a:gridCol>
                <a:gridCol w="657033">
                  <a:extLst>
                    <a:ext uri="{9D8B030D-6E8A-4147-A177-3AD203B41FA5}">
                      <a16:colId xmlns:a16="http://schemas.microsoft.com/office/drawing/2014/main" val="1535874966"/>
                    </a:ext>
                  </a:extLst>
                </a:gridCol>
                <a:gridCol w="657033">
                  <a:extLst>
                    <a:ext uri="{9D8B030D-6E8A-4147-A177-3AD203B41FA5}">
                      <a16:colId xmlns:a16="http://schemas.microsoft.com/office/drawing/2014/main" val="459697582"/>
                    </a:ext>
                  </a:extLst>
                </a:gridCol>
                <a:gridCol w="657033">
                  <a:extLst>
                    <a:ext uri="{9D8B030D-6E8A-4147-A177-3AD203B41FA5}">
                      <a16:colId xmlns:a16="http://schemas.microsoft.com/office/drawing/2014/main" val="1315195293"/>
                    </a:ext>
                  </a:extLst>
                </a:gridCol>
                <a:gridCol w="657033">
                  <a:extLst>
                    <a:ext uri="{9D8B030D-6E8A-4147-A177-3AD203B41FA5}">
                      <a16:colId xmlns:a16="http://schemas.microsoft.com/office/drawing/2014/main" val="3504931053"/>
                    </a:ext>
                  </a:extLst>
                </a:gridCol>
              </a:tblGrid>
              <a:tr h="47069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500" b="1" kern="12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 </a:t>
                      </a:r>
                      <a:endParaRPr lang="zh-TW" altLang="en-US" sz="150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250" b="0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標題</a:t>
                      </a:r>
                      <a:endParaRPr lang="zh-TW" altLang="en-US" sz="1250" b="0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250" b="0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 </a:t>
                      </a:r>
                      <a:endParaRPr lang="zh-TW" altLang="en-US" sz="1250" b="0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250" b="0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事實</a:t>
                      </a:r>
                      <a:endParaRPr lang="zh-TW" altLang="en-US" sz="1250" b="0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250" b="0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 </a:t>
                      </a:r>
                      <a:endParaRPr lang="zh-TW" altLang="en-US" sz="1250" b="0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250" b="0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想像</a:t>
                      </a:r>
                      <a:endParaRPr lang="zh-TW" altLang="en-US" sz="1250" b="0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63054"/>
                  </a:ext>
                </a:extLst>
              </a:tr>
              <a:tr h="470693"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動作</a:t>
                      </a:r>
                      <a:endParaRPr lang="zh-TW" altLang="en-US" sz="1250" b="0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50" b="0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對話</a:t>
                      </a:r>
                      <a:endParaRPr lang="zh-TW" altLang="en-US" sz="1250" b="0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50" b="0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50" b="0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情緒</a:t>
                      </a:r>
                      <a:endParaRPr lang="zh-TW" altLang="en-US" sz="1250" b="0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49570"/>
                  </a:ext>
                </a:extLst>
              </a:tr>
            </a:tbl>
          </a:graphicData>
        </a:graphic>
      </p:graphicFrame>
      <p:grpSp>
        <p:nvGrpSpPr>
          <p:cNvPr id="15" name="群組 14">
            <a:extLst>
              <a:ext uri="{FF2B5EF4-FFF2-40B4-BE49-F238E27FC236}">
                <a16:creationId xmlns:a16="http://schemas.microsoft.com/office/drawing/2014/main" id="{40EC776C-B7D0-4AEF-87EC-7438015FBB54}"/>
              </a:ext>
            </a:extLst>
          </p:cNvPr>
          <p:cNvGrpSpPr/>
          <p:nvPr/>
        </p:nvGrpSpPr>
        <p:grpSpPr>
          <a:xfrm>
            <a:off x="7700360" y="1156150"/>
            <a:ext cx="3113934" cy="902382"/>
            <a:chOff x="10905573" y="1506821"/>
            <a:chExt cx="3113934" cy="902382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0702A1F3-CE33-41DA-9F92-56EA8D655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5573" y="2000225"/>
              <a:ext cx="414045" cy="368521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9D2BFB58-AA10-4306-9D94-A8BB2A47A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84922" y="1532075"/>
              <a:ext cx="360013" cy="364985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9AEBB5C1-E94A-4DE6-BFD2-34A770D40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84622" y="1506821"/>
              <a:ext cx="377443" cy="384329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41EEAE87-8B35-4493-B275-87B568846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02280" y="2032888"/>
              <a:ext cx="447837" cy="376315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2EC50E72-0BCA-47F6-BEC1-4A30DA19B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872519">
              <a:off x="13630901" y="1474549"/>
              <a:ext cx="233353" cy="505599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72CF8EF5-80C5-46EE-8FBD-F304878C8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48066" y="2013386"/>
              <a:ext cx="471441" cy="375318"/>
            </a:xfrm>
            <a:prstGeom prst="rect">
              <a:avLst/>
            </a:prstGeom>
          </p:spPr>
        </p:pic>
      </p:grp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0FB9193B-7011-49A7-ACF7-D9A5CBAF625E}"/>
              </a:ext>
            </a:extLst>
          </p:cNvPr>
          <p:cNvSpPr/>
          <p:nvPr/>
        </p:nvSpPr>
        <p:spPr>
          <a:xfrm>
            <a:off x="4570859" y="2348562"/>
            <a:ext cx="6380922" cy="1766108"/>
          </a:xfrm>
          <a:prstGeom prst="wedgeRoundRectCallout">
            <a:avLst>
              <a:gd name="adj1" fmla="val 16191"/>
              <a:gd name="adj2" fmla="val -73151"/>
              <a:gd name="adj3" fmla="val 16667"/>
            </a:avLst>
          </a:prstGeom>
          <a:solidFill>
            <a:schemeClr val="tx1"/>
          </a:solidFill>
          <a:ln w="57150">
            <a:solidFill>
              <a:srgbClr val="3DB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koppt-文本框">
            <a:extLst>
              <a:ext uri="{FF2B5EF4-FFF2-40B4-BE49-F238E27FC236}">
                <a16:creationId xmlns:a16="http://schemas.microsoft.com/office/drawing/2014/main" id="{7157075F-308B-4623-AC0C-41733E18C785}"/>
              </a:ext>
            </a:extLst>
          </p:cNvPr>
          <p:cNvSpPr txBox="1"/>
          <p:nvPr/>
        </p:nvSpPr>
        <p:spPr>
          <a:xfrm>
            <a:off x="4643121" y="2817933"/>
            <a:ext cx="730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使用一個</a:t>
            </a:r>
            <a:r>
              <a:rPr lang="zh-TW" altLang="en-US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六星寫作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68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8">
            <a:extLst>
              <a:ext uri="{FF2B5EF4-FFF2-40B4-BE49-F238E27FC236}">
                <a16:creationId xmlns:a16="http://schemas.microsoft.com/office/drawing/2014/main" id="{229DC6ED-34E9-448A-BA77-2E05A9429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28061"/>
              </p:ext>
            </p:extLst>
          </p:nvPr>
        </p:nvGraphicFramePr>
        <p:xfrm>
          <a:off x="731396" y="904461"/>
          <a:ext cx="10729207" cy="2237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9207">
                  <a:extLst>
                    <a:ext uri="{9D8B030D-6E8A-4147-A177-3AD203B41FA5}">
                      <a16:colId xmlns:a16="http://schemas.microsoft.com/office/drawing/2014/main" val="3958519869"/>
                    </a:ext>
                  </a:extLst>
                </a:gridCol>
              </a:tblGrid>
              <a:tr h="22375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A </a:t>
                      </a:r>
                      <a:r>
                        <a:rPr lang="zh-TW" altLang="en-US" sz="4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 六星寫作</a:t>
                      </a:r>
                    </a:p>
                  </a:txBody>
                  <a:tcPr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4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54359"/>
                  </a:ext>
                </a:extLst>
              </a:tr>
            </a:tbl>
          </a:graphicData>
        </a:graphic>
      </p:graphicFrame>
      <p:graphicFrame>
        <p:nvGraphicFramePr>
          <p:cNvPr id="6" name="表格 15">
            <a:extLst>
              <a:ext uri="{FF2B5EF4-FFF2-40B4-BE49-F238E27FC236}">
                <a16:creationId xmlns:a16="http://schemas.microsoft.com/office/drawing/2014/main" id="{0AC8DF50-B7C9-462B-BE50-5F1B8394A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76194"/>
              </p:ext>
            </p:extLst>
          </p:nvPr>
        </p:nvGraphicFramePr>
        <p:xfrm>
          <a:off x="731394" y="1855099"/>
          <a:ext cx="10729218" cy="382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203">
                  <a:extLst>
                    <a:ext uri="{9D8B030D-6E8A-4147-A177-3AD203B41FA5}">
                      <a16:colId xmlns:a16="http://schemas.microsoft.com/office/drawing/2014/main" val="3543421717"/>
                    </a:ext>
                  </a:extLst>
                </a:gridCol>
                <a:gridCol w="1788203">
                  <a:extLst>
                    <a:ext uri="{9D8B030D-6E8A-4147-A177-3AD203B41FA5}">
                      <a16:colId xmlns:a16="http://schemas.microsoft.com/office/drawing/2014/main" val="3536604159"/>
                    </a:ext>
                  </a:extLst>
                </a:gridCol>
                <a:gridCol w="1788203">
                  <a:extLst>
                    <a:ext uri="{9D8B030D-6E8A-4147-A177-3AD203B41FA5}">
                      <a16:colId xmlns:a16="http://schemas.microsoft.com/office/drawing/2014/main" val="1535874966"/>
                    </a:ext>
                  </a:extLst>
                </a:gridCol>
                <a:gridCol w="1788203">
                  <a:extLst>
                    <a:ext uri="{9D8B030D-6E8A-4147-A177-3AD203B41FA5}">
                      <a16:colId xmlns:a16="http://schemas.microsoft.com/office/drawing/2014/main" val="459697582"/>
                    </a:ext>
                  </a:extLst>
                </a:gridCol>
                <a:gridCol w="1788203">
                  <a:extLst>
                    <a:ext uri="{9D8B030D-6E8A-4147-A177-3AD203B41FA5}">
                      <a16:colId xmlns:a16="http://schemas.microsoft.com/office/drawing/2014/main" val="1315195293"/>
                    </a:ext>
                  </a:extLst>
                </a:gridCol>
                <a:gridCol w="1788203">
                  <a:extLst>
                    <a:ext uri="{9D8B030D-6E8A-4147-A177-3AD203B41FA5}">
                      <a16:colId xmlns:a16="http://schemas.microsoft.com/office/drawing/2014/main" val="3504931053"/>
                    </a:ext>
                  </a:extLst>
                </a:gridCol>
              </a:tblGrid>
              <a:tr h="191007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500" b="1" kern="12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 </a:t>
                      </a:r>
                      <a:endParaRPr lang="zh-TW" altLang="en-US" sz="150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0"/>
                        </a:lnSpc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標題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0"/>
                        </a:lnSpc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 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0"/>
                        </a:lnSpc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事實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0"/>
                        </a:lnSpc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 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0"/>
                        </a:lnSpc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想像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63054"/>
                  </a:ext>
                </a:extLst>
              </a:tr>
              <a:tr h="1910072"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動作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0"/>
                        </a:lnSpc>
                      </a:pP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對話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情緒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49570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:a16="http://schemas.microsoft.com/office/drawing/2014/main" id="{BC48C839-EBA6-4E13-BD4B-A4C9756D3A24}"/>
              </a:ext>
            </a:extLst>
          </p:cNvPr>
          <p:cNvGrpSpPr/>
          <p:nvPr/>
        </p:nvGrpSpPr>
        <p:grpSpPr>
          <a:xfrm>
            <a:off x="940042" y="2296984"/>
            <a:ext cx="8575112" cy="3141747"/>
            <a:chOff x="10948476" y="1483490"/>
            <a:chExt cx="3150723" cy="901535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EC8086B-5F9A-4182-8073-CC6A6652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8476" y="2028323"/>
              <a:ext cx="466207" cy="342108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57B8EBD-3C06-411A-8487-B324CEA14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94611" y="1500491"/>
              <a:ext cx="444754" cy="338178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E2FC1A2C-80DE-4B35-BB98-AEADADE24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9739" y="1483490"/>
              <a:ext cx="405703" cy="324836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543D744C-F5A7-4413-92D1-E3A8D4BDA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82612" y="2028323"/>
              <a:ext cx="434314" cy="299255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ABD751BB-DC06-4130-8800-2B9501D1C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872519">
              <a:off x="13728817" y="1398775"/>
              <a:ext cx="189631" cy="523493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B8EE6064-60DA-4766-820D-BE9C36439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627758" y="2085770"/>
              <a:ext cx="471441" cy="299255"/>
            </a:xfrm>
            <a:prstGeom prst="rect">
              <a:avLst/>
            </a:prstGeom>
          </p:spPr>
        </p:pic>
      </p:grpSp>
      <p:sp>
        <p:nvSpPr>
          <p:cNvPr id="2" name="手繪多邊形: 圖案 1">
            <a:extLst>
              <a:ext uri="{FF2B5EF4-FFF2-40B4-BE49-F238E27FC236}">
                <a16:creationId xmlns:a16="http://schemas.microsoft.com/office/drawing/2014/main" id="{07B5ACA5-4AF6-41E4-B685-BC1A7D44E9A8}"/>
              </a:ext>
            </a:extLst>
          </p:cNvPr>
          <p:cNvSpPr/>
          <p:nvPr/>
        </p:nvSpPr>
        <p:spPr>
          <a:xfrm>
            <a:off x="9611140" y="4314478"/>
            <a:ext cx="1779104" cy="790922"/>
          </a:xfrm>
          <a:custGeom>
            <a:avLst/>
            <a:gdLst>
              <a:gd name="connsiteX0" fmla="*/ 695739 w 934278"/>
              <a:gd name="connsiteY0" fmla="*/ 616226 h 630462"/>
              <a:gd name="connsiteX1" fmla="*/ 188844 w 934278"/>
              <a:gd name="connsiteY1" fmla="*/ 616226 h 630462"/>
              <a:gd name="connsiteX2" fmla="*/ 129209 w 934278"/>
              <a:gd name="connsiteY2" fmla="*/ 576470 h 630462"/>
              <a:gd name="connsiteX3" fmla="*/ 79513 w 934278"/>
              <a:gd name="connsiteY3" fmla="*/ 526774 h 630462"/>
              <a:gd name="connsiteX4" fmla="*/ 39757 w 934278"/>
              <a:gd name="connsiteY4" fmla="*/ 447261 h 630462"/>
              <a:gd name="connsiteX5" fmla="*/ 29818 w 934278"/>
              <a:gd name="connsiteY5" fmla="*/ 417444 h 630462"/>
              <a:gd name="connsiteX6" fmla="*/ 0 w 934278"/>
              <a:gd name="connsiteY6" fmla="*/ 347870 h 630462"/>
              <a:gd name="connsiteX7" fmla="*/ 9939 w 934278"/>
              <a:gd name="connsiteY7" fmla="*/ 168966 h 630462"/>
              <a:gd name="connsiteX8" fmla="*/ 29818 w 934278"/>
              <a:gd name="connsiteY8" fmla="*/ 149087 h 630462"/>
              <a:gd name="connsiteX9" fmla="*/ 49696 w 934278"/>
              <a:gd name="connsiteY9" fmla="*/ 119270 h 630462"/>
              <a:gd name="connsiteX10" fmla="*/ 89452 w 934278"/>
              <a:gd name="connsiteY10" fmla="*/ 89452 h 630462"/>
              <a:gd name="connsiteX11" fmla="*/ 109331 w 934278"/>
              <a:gd name="connsiteY11" fmla="*/ 69574 h 630462"/>
              <a:gd name="connsiteX12" fmla="*/ 248478 w 934278"/>
              <a:gd name="connsiteY12" fmla="*/ 9939 h 630462"/>
              <a:gd name="connsiteX13" fmla="*/ 288235 w 934278"/>
              <a:gd name="connsiteY13" fmla="*/ 0 h 630462"/>
              <a:gd name="connsiteX14" fmla="*/ 695739 w 934278"/>
              <a:gd name="connsiteY14" fmla="*/ 9939 h 630462"/>
              <a:gd name="connsiteX15" fmla="*/ 725557 w 934278"/>
              <a:gd name="connsiteY15" fmla="*/ 19879 h 630462"/>
              <a:gd name="connsiteX16" fmla="*/ 844826 w 934278"/>
              <a:gd name="connsiteY16" fmla="*/ 69574 h 630462"/>
              <a:gd name="connsiteX17" fmla="*/ 894522 w 934278"/>
              <a:gd name="connsiteY17" fmla="*/ 119270 h 630462"/>
              <a:gd name="connsiteX18" fmla="*/ 904461 w 934278"/>
              <a:gd name="connsiteY18" fmla="*/ 159026 h 630462"/>
              <a:gd name="connsiteX19" fmla="*/ 924339 w 934278"/>
              <a:gd name="connsiteY19" fmla="*/ 188844 h 630462"/>
              <a:gd name="connsiteX20" fmla="*/ 934278 w 934278"/>
              <a:gd name="connsiteY20" fmla="*/ 238539 h 630462"/>
              <a:gd name="connsiteX21" fmla="*/ 914400 w 934278"/>
              <a:gd name="connsiteY21" fmla="*/ 447261 h 630462"/>
              <a:gd name="connsiteX22" fmla="*/ 894522 w 934278"/>
              <a:gd name="connsiteY22" fmla="*/ 487018 h 630462"/>
              <a:gd name="connsiteX23" fmla="*/ 844826 w 934278"/>
              <a:gd name="connsiteY23" fmla="*/ 536713 h 630462"/>
              <a:gd name="connsiteX24" fmla="*/ 795131 w 934278"/>
              <a:gd name="connsiteY24" fmla="*/ 596348 h 630462"/>
              <a:gd name="connsiteX25" fmla="*/ 775252 w 934278"/>
              <a:gd name="connsiteY25" fmla="*/ 606287 h 6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278" h="630462">
                <a:moveTo>
                  <a:pt x="695739" y="616226"/>
                </a:moveTo>
                <a:cubicBezTo>
                  <a:pt x="511214" y="628529"/>
                  <a:pt x="396136" y="640904"/>
                  <a:pt x="188844" y="616226"/>
                </a:cubicBezTo>
                <a:cubicBezTo>
                  <a:pt x="165121" y="613402"/>
                  <a:pt x="146102" y="593363"/>
                  <a:pt x="129209" y="576470"/>
                </a:cubicBezTo>
                <a:lnTo>
                  <a:pt x="79513" y="526774"/>
                </a:lnTo>
                <a:cubicBezTo>
                  <a:pt x="66261" y="500270"/>
                  <a:pt x="49128" y="475373"/>
                  <a:pt x="39757" y="447261"/>
                </a:cubicBezTo>
                <a:cubicBezTo>
                  <a:pt x="36444" y="437322"/>
                  <a:pt x="33945" y="427074"/>
                  <a:pt x="29818" y="417444"/>
                </a:cubicBezTo>
                <a:cubicBezTo>
                  <a:pt x="-7028" y="331472"/>
                  <a:pt x="23309" y="417796"/>
                  <a:pt x="0" y="347870"/>
                </a:cubicBezTo>
                <a:cubicBezTo>
                  <a:pt x="3313" y="288235"/>
                  <a:pt x="1079" y="228032"/>
                  <a:pt x="9939" y="168966"/>
                </a:cubicBezTo>
                <a:cubicBezTo>
                  <a:pt x="11329" y="159699"/>
                  <a:pt x="23964" y="156405"/>
                  <a:pt x="29818" y="149087"/>
                </a:cubicBezTo>
                <a:cubicBezTo>
                  <a:pt x="37280" y="139759"/>
                  <a:pt x="41250" y="127717"/>
                  <a:pt x="49696" y="119270"/>
                </a:cubicBezTo>
                <a:cubicBezTo>
                  <a:pt x="61409" y="107557"/>
                  <a:pt x="76726" y="100057"/>
                  <a:pt x="89452" y="89452"/>
                </a:cubicBezTo>
                <a:cubicBezTo>
                  <a:pt x="96651" y="83453"/>
                  <a:pt x="101834" y="75196"/>
                  <a:pt x="109331" y="69574"/>
                </a:cubicBezTo>
                <a:cubicBezTo>
                  <a:pt x="177969" y="18096"/>
                  <a:pt x="161486" y="31687"/>
                  <a:pt x="248478" y="9939"/>
                </a:cubicBezTo>
                <a:lnTo>
                  <a:pt x="288235" y="0"/>
                </a:lnTo>
                <a:cubicBezTo>
                  <a:pt x="424070" y="3313"/>
                  <a:pt x="560004" y="3769"/>
                  <a:pt x="695739" y="9939"/>
                </a:cubicBezTo>
                <a:cubicBezTo>
                  <a:pt x="706205" y="10415"/>
                  <a:pt x="715483" y="17001"/>
                  <a:pt x="725557" y="19879"/>
                </a:cubicBezTo>
                <a:cubicBezTo>
                  <a:pt x="767887" y="31974"/>
                  <a:pt x="809876" y="34624"/>
                  <a:pt x="844826" y="69574"/>
                </a:cubicBezTo>
                <a:lnTo>
                  <a:pt x="894522" y="119270"/>
                </a:lnTo>
                <a:cubicBezTo>
                  <a:pt x="897835" y="132522"/>
                  <a:pt x="899080" y="146471"/>
                  <a:pt x="904461" y="159026"/>
                </a:cubicBezTo>
                <a:cubicBezTo>
                  <a:pt x="909166" y="170006"/>
                  <a:pt x="920145" y="177659"/>
                  <a:pt x="924339" y="188844"/>
                </a:cubicBezTo>
                <a:cubicBezTo>
                  <a:pt x="930270" y="204661"/>
                  <a:pt x="930965" y="221974"/>
                  <a:pt x="934278" y="238539"/>
                </a:cubicBezTo>
                <a:cubicBezTo>
                  <a:pt x="930751" y="302035"/>
                  <a:pt x="942000" y="382861"/>
                  <a:pt x="914400" y="447261"/>
                </a:cubicBezTo>
                <a:cubicBezTo>
                  <a:pt x="908564" y="460880"/>
                  <a:pt x="903618" y="475323"/>
                  <a:pt x="894522" y="487018"/>
                </a:cubicBezTo>
                <a:cubicBezTo>
                  <a:pt x="880139" y="505510"/>
                  <a:pt x="857820" y="517221"/>
                  <a:pt x="844826" y="536713"/>
                </a:cubicBezTo>
                <a:cubicBezTo>
                  <a:pt x="826442" y="564289"/>
                  <a:pt x="822462" y="574483"/>
                  <a:pt x="795131" y="596348"/>
                </a:cubicBezTo>
                <a:cubicBezTo>
                  <a:pt x="789346" y="600976"/>
                  <a:pt x="781878" y="602974"/>
                  <a:pt x="775252" y="6062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15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A876EE6-54E5-417E-9D5F-A6CF93AA3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370089"/>
              </p:ext>
            </p:extLst>
          </p:nvPr>
        </p:nvGraphicFramePr>
        <p:xfrm>
          <a:off x="0" y="0"/>
          <a:ext cx="12192000" cy="6858004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364574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632048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73695892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916237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35186238"/>
                    </a:ext>
                  </a:extLst>
                </a:gridCol>
              </a:tblGrid>
              <a:tr h="670929">
                <a:tc gridSpan="5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4400" b="0" kern="100" dirty="0">
                          <a:solidFill>
                            <a:schemeClr val="bg1"/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Times New Roman" panose="02020603050405020304" pitchFamily="18" charset="0"/>
                        </a:rPr>
                        <a:t>情緒</a:t>
                      </a:r>
                      <a:endParaRPr lang="zh-TW" altLang="en-US" sz="44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/>
                        </a:solidFill>
                        <a:latin typeface="華康黑體W7注音" panose="020B0700000000000000" pitchFamily="34" charset="-120"/>
                        <a:ea typeface="華康黑體W7注音" panose="020B0700000000000000" pitchFamily="34" charset="-120"/>
                      </a:endParaRPr>
                    </a:p>
                  </a:txBody>
                  <a:tcPr marL="49311" marR="49311" marT="32874" marB="32874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C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28394386"/>
                  </a:ext>
                </a:extLst>
              </a:tr>
              <a:tr h="58620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快樂</a:t>
                      </a:r>
                      <a:endParaRPr lang="zh-TW" altLang="en-US" sz="3200" b="1" dirty="0"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放鬆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安心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滿意</a:t>
                      </a:r>
                      <a:endParaRPr lang="zh-TW" altLang="en-US" sz="3200" b="1" dirty="0"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欣賞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23686"/>
                  </a:ext>
                </a:extLst>
              </a:tr>
              <a:tr h="586205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興奮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舒服</a:t>
                      </a:r>
                      <a:endParaRPr lang="zh-TW" altLang="en-US" sz="3200" b="1" dirty="0"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期待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欣慰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  <a:cs typeface="+mn-cs"/>
                        </a:rPr>
                        <a:t>著</a:t>
                      </a: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迷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856233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zh-TW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驚喜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平靜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解脫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甜蜜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陶醉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92168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痛快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滿足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充實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感動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仰慕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22733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狂喜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幸福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自豪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感激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敬愛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09705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失望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rgbClr val="CC526F"/>
                          </a:solidFill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  <a:cs typeface="+mn-cs"/>
                        </a:rPr>
                        <a:t>不</a:t>
                      </a: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安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煩悶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無聊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矛盾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83891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疲憊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緊張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挫折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尷尬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羨慕</a:t>
                      </a: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4822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委屈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擔心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嫉妒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驚訝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後悔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850316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難過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害怕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生氣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討厭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丟臉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4880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孤單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驚慌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憤怒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愧疚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懷疑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97495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悲傷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恐懼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抓狂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震驚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無奈</a:t>
                      </a:r>
                      <a:endParaRPr lang="zh-TW" altLang="en-US" sz="3200" b="1" dirty="0"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72541"/>
                  </a:ext>
                </a:extLst>
              </a:tr>
            </a:tbl>
          </a:graphicData>
        </a:graphic>
      </p:graphicFrame>
      <p:sp>
        <p:nvSpPr>
          <p:cNvPr id="5" name="koppt-文本框">
            <a:extLst>
              <a:ext uri="{FF2B5EF4-FFF2-40B4-BE49-F238E27FC236}">
                <a16:creationId xmlns:a16="http://schemas.microsoft.com/office/drawing/2014/main" id="{0E4B27A5-88A9-4409-AE4C-48E5B45591DA}"/>
              </a:ext>
            </a:extLst>
          </p:cNvPr>
          <p:cNvSpPr txBox="1"/>
          <p:nvPr/>
        </p:nvSpPr>
        <p:spPr>
          <a:xfrm>
            <a:off x="1431792" y="2387501"/>
            <a:ext cx="10760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3DBCC0"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找到</a:t>
            </a:r>
            <a:r>
              <a:rPr lang="zh-TW" altLang="en-US" sz="14400" b="1" dirty="0">
                <a:solidFill>
                  <a:prstClr val="black"/>
                </a:solidFill>
                <a:effectLst>
                  <a:glow rad="139700">
                    <a:srgbClr val="3DBCC0"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kumimoji="0" lang="zh-TW" altLang="en-US" sz="1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3DBCC0"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欄</a:t>
            </a:r>
            <a:endParaRPr kumimoji="0" lang="zh-CN" altLang="en-US" sz="1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3DBCC0">
                    <a:alpha val="4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208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ppt-文本框">
            <a:extLst>
              <a:ext uri="{FF2B5EF4-FFF2-40B4-BE49-F238E27FC236}">
                <a16:creationId xmlns:a16="http://schemas.microsoft.com/office/drawing/2014/main" id="{1B310766-AF7D-451E-8594-14DAECCA52FF}"/>
              </a:ext>
            </a:extLst>
          </p:cNvPr>
          <p:cNvSpPr txBox="1"/>
          <p:nvPr/>
        </p:nvSpPr>
        <p:spPr>
          <a:xfrm>
            <a:off x="567821" y="169641"/>
            <a:ext cx="11056358" cy="196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本來以為我可以很容易的就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吹出泡泡，沒想到我剛吹出的泡泡還沒離開吸管就破了。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koppt-文本框">
            <a:extLst>
              <a:ext uri="{FF2B5EF4-FFF2-40B4-BE49-F238E27FC236}">
                <a16:creationId xmlns:a16="http://schemas.microsoft.com/office/drawing/2014/main" id="{DFEA81E9-DBE0-4277-B2CD-A3B58AA6A1F6}"/>
              </a:ext>
            </a:extLst>
          </p:cNvPr>
          <p:cNvSpPr txBox="1"/>
          <p:nvPr/>
        </p:nvSpPr>
        <p:spPr>
          <a:xfrm>
            <a:off x="567821" y="3871966"/>
            <a:ext cx="11056358" cy="259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本來以為我可以很容易的就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吹出泡泡，沒想到我剛吹出的泡泡還沒離開吸管就破了。</a:t>
            </a:r>
            <a:r>
              <a:rPr lang="zh-TW" altLang="en-US" sz="3200" b="1" dirty="0">
                <a:solidFill>
                  <a:srgbClr val="F5457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我覺得有點失望，本來想在妹妹面前好好表現一下的，現在卻沒辦法了。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5457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CC7F7DC4-B20E-4C47-8A1E-8167ABF2AEAB}"/>
              </a:ext>
            </a:extLst>
          </p:cNvPr>
          <p:cNvSpPr/>
          <p:nvPr/>
        </p:nvSpPr>
        <p:spPr>
          <a:xfrm>
            <a:off x="3707296" y="1888938"/>
            <a:ext cx="4581939" cy="1321904"/>
          </a:xfrm>
          <a:prstGeom prst="roundRect">
            <a:avLst/>
          </a:prstGeom>
          <a:solidFill>
            <a:srgbClr val="F54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箭號: 向下 2">
            <a:extLst>
              <a:ext uri="{FF2B5EF4-FFF2-40B4-BE49-F238E27FC236}">
                <a16:creationId xmlns:a16="http://schemas.microsoft.com/office/drawing/2014/main" id="{805751A5-CDA9-4AC5-A7FE-D4BB1AC77A88}"/>
              </a:ext>
            </a:extLst>
          </p:cNvPr>
          <p:cNvSpPr/>
          <p:nvPr/>
        </p:nvSpPr>
        <p:spPr>
          <a:xfrm>
            <a:off x="5516217" y="3210842"/>
            <a:ext cx="964096" cy="661124"/>
          </a:xfrm>
          <a:prstGeom prst="downArrow">
            <a:avLst/>
          </a:prstGeom>
          <a:solidFill>
            <a:srgbClr val="F54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koppt-文本框">
            <a:extLst>
              <a:ext uri="{FF2B5EF4-FFF2-40B4-BE49-F238E27FC236}">
                <a16:creationId xmlns:a16="http://schemas.microsoft.com/office/drawing/2014/main" id="{A7DED0D6-381B-40D4-8954-C35CBBF1C4C8}"/>
              </a:ext>
            </a:extLst>
          </p:cNvPr>
          <p:cNvSpPr txBox="1"/>
          <p:nvPr/>
        </p:nvSpPr>
        <p:spPr>
          <a:xfrm>
            <a:off x="3930413" y="2106129"/>
            <a:ext cx="4035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加入「情緒」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CA8C086A-D057-4A1F-8C8C-7B23A67473B6}"/>
              </a:ext>
            </a:extLst>
          </p:cNvPr>
          <p:cNvSpPr/>
          <p:nvPr/>
        </p:nvSpPr>
        <p:spPr>
          <a:xfrm>
            <a:off x="461282" y="3871966"/>
            <a:ext cx="11162897" cy="2591030"/>
          </a:xfrm>
          <a:prstGeom prst="roundRect">
            <a:avLst/>
          </a:prstGeom>
          <a:noFill/>
          <a:ln w="28575">
            <a:solidFill>
              <a:srgbClr val="F54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0460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8">
            <a:extLst>
              <a:ext uri="{FF2B5EF4-FFF2-40B4-BE49-F238E27FC236}">
                <a16:creationId xmlns:a16="http://schemas.microsoft.com/office/drawing/2014/main" id="{229DC6ED-34E9-448A-BA77-2E05A9429DAE}"/>
              </a:ext>
            </a:extLst>
          </p:cNvPr>
          <p:cNvGraphicFramePr>
            <a:graphicFrameLocks noGrp="1"/>
          </p:cNvGraphicFramePr>
          <p:nvPr/>
        </p:nvGraphicFramePr>
        <p:xfrm>
          <a:off x="731396" y="904461"/>
          <a:ext cx="10729207" cy="2237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9207">
                  <a:extLst>
                    <a:ext uri="{9D8B030D-6E8A-4147-A177-3AD203B41FA5}">
                      <a16:colId xmlns:a16="http://schemas.microsoft.com/office/drawing/2014/main" val="3958519869"/>
                    </a:ext>
                  </a:extLst>
                </a:gridCol>
              </a:tblGrid>
              <a:tr h="22375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A </a:t>
                      </a:r>
                      <a:r>
                        <a:rPr lang="zh-TW" altLang="en-US" sz="4400" dirty="0"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</a:rPr>
                        <a:t> 六星寫作</a:t>
                      </a:r>
                    </a:p>
                  </a:txBody>
                  <a:tcPr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4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154359"/>
                  </a:ext>
                </a:extLst>
              </a:tr>
            </a:tbl>
          </a:graphicData>
        </a:graphic>
      </p:graphicFrame>
      <p:graphicFrame>
        <p:nvGraphicFramePr>
          <p:cNvPr id="6" name="表格 15">
            <a:extLst>
              <a:ext uri="{FF2B5EF4-FFF2-40B4-BE49-F238E27FC236}">
                <a16:creationId xmlns:a16="http://schemas.microsoft.com/office/drawing/2014/main" id="{0AC8DF50-B7C9-462B-BE50-5F1B8394A1C8}"/>
              </a:ext>
            </a:extLst>
          </p:cNvPr>
          <p:cNvGraphicFramePr>
            <a:graphicFrameLocks noGrp="1"/>
          </p:cNvGraphicFramePr>
          <p:nvPr/>
        </p:nvGraphicFramePr>
        <p:xfrm>
          <a:off x="731394" y="1855099"/>
          <a:ext cx="10729218" cy="382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203">
                  <a:extLst>
                    <a:ext uri="{9D8B030D-6E8A-4147-A177-3AD203B41FA5}">
                      <a16:colId xmlns:a16="http://schemas.microsoft.com/office/drawing/2014/main" val="3543421717"/>
                    </a:ext>
                  </a:extLst>
                </a:gridCol>
                <a:gridCol w="1788203">
                  <a:extLst>
                    <a:ext uri="{9D8B030D-6E8A-4147-A177-3AD203B41FA5}">
                      <a16:colId xmlns:a16="http://schemas.microsoft.com/office/drawing/2014/main" val="3536604159"/>
                    </a:ext>
                  </a:extLst>
                </a:gridCol>
                <a:gridCol w="1788203">
                  <a:extLst>
                    <a:ext uri="{9D8B030D-6E8A-4147-A177-3AD203B41FA5}">
                      <a16:colId xmlns:a16="http://schemas.microsoft.com/office/drawing/2014/main" val="1535874966"/>
                    </a:ext>
                  </a:extLst>
                </a:gridCol>
                <a:gridCol w="1788203">
                  <a:extLst>
                    <a:ext uri="{9D8B030D-6E8A-4147-A177-3AD203B41FA5}">
                      <a16:colId xmlns:a16="http://schemas.microsoft.com/office/drawing/2014/main" val="459697582"/>
                    </a:ext>
                  </a:extLst>
                </a:gridCol>
                <a:gridCol w="1788203">
                  <a:extLst>
                    <a:ext uri="{9D8B030D-6E8A-4147-A177-3AD203B41FA5}">
                      <a16:colId xmlns:a16="http://schemas.microsoft.com/office/drawing/2014/main" val="1315195293"/>
                    </a:ext>
                  </a:extLst>
                </a:gridCol>
                <a:gridCol w="1788203">
                  <a:extLst>
                    <a:ext uri="{9D8B030D-6E8A-4147-A177-3AD203B41FA5}">
                      <a16:colId xmlns:a16="http://schemas.microsoft.com/office/drawing/2014/main" val="3504931053"/>
                    </a:ext>
                  </a:extLst>
                </a:gridCol>
              </a:tblGrid>
              <a:tr h="191007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500" b="1" kern="12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 </a:t>
                      </a:r>
                      <a:endParaRPr lang="zh-TW" altLang="en-US" sz="150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0"/>
                        </a:lnSpc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標題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0"/>
                        </a:lnSpc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 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0"/>
                        </a:lnSpc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事實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0"/>
                        </a:lnSpc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 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0"/>
                        </a:lnSpc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想像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63054"/>
                  </a:ext>
                </a:extLst>
              </a:tr>
              <a:tr h="1910072">
                <a:tc>
                  <a:txBody>
                    <a:bodyPr/>
                    <a:lstStyle/>
                    <a:p>
                      <a:pPr algn="ctr"/>
                      <a:endParaRPr lang="zh-TW" altLang="en-US" sz="150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動作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0"/>
                        </a:lnSpc>
                      </a:pP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對話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kern="1200" spc="-100" baseline="0" dirty="0">
                          <a:ln>
                            <a:noFill/>
                          </a:ln>
                          <a:solidFill>
                            <a:srgbClr val="F54573"/>
                          </a:solidFill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cs typeface="+mn-cs"/>
                        </a:rPr>
                        <a:t>情緒</a:t>
                      </a:r>
                      <a:endParaRPr lang="zh-TW" altLang="en-US" sz="4000" b="1" spc="-100" baseline="0" dirty="0">
                        <a:solidFill>
                          <a:srgbClr val="F54573"/>
                        </a:solidFill>
                        <a:latin typeface="文鼎標楷注音" panose="020B0602010101010101" pitchFamily="34" charset="-120"/>
                        <a:ea typeface="文鼎標楷注音" panose="020B0602010101010101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5457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54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49570"/>
                  </a:ext>
                </a:extLst>
              </a:tr>
            </a:tbl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:a16="http://schemas.microsoft.com/office/drawing/2014/main" id="{BC48C839-EBA6-4E13-BD4B-A4C9756D3A24}"/>
              </a:ext>
            </a:extLst>
          </p:cNvPr>
          <p:cNvGrpSpPr/>
          <p:nvPr/>
        </p:nvGrpSpPr>
        <p:grpSpPr>
          <a:xfrm>
            <a:off x="940042" y="2296984"/>
            <a:ext cx="8575112" cy="3141747"/>
            <a:chOff x="10948476" y="1483490"/>
            <a:chExt cx="3150723" cy="901535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EC8086B-5F9A-4182-8073-CC6A6652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8476" y="2028323"/>
              <a:ext cx="466207" cy="342108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57B8EBD-3C06-411A-8487-B324CEA14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94611" y="1500491"/>
              <a:ext cx="444754" cy="338178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E2FC1A2C-80DE-4B35-BB98-AEADADE24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9739" y="1483490"/>
              <a:ext cx="405703" cy="324836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543D744C-F5A7-4413-92D1-E3A8D4BDA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82612" y="2028323"/>
              <a:ext cx="434314" cy="299255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ABD751BB-DC06-4130-8800-2B9501D1C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872519">
              <a:off x="13728817" y="1398775"/>
              <a:ext cx="189631" cy="523493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B8EE6064-60DA-4766-820D-BE9C36439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627758" y="2085770"/>
              <a:ext cx="471441" cy="299255"/>
            </a:xfrm>
            <a:prstGeom prst="rect">
              <a:avLst/>
            </a:prstGeom>
          </p:spPr>
        </p:pic>
      </p:grpSp>
      <p:sp>
        <p:nvSpPr>
          <p:cNvPr id="2" name="手繪多邊形: 圖案 1">
            <a:extLst>
              <a:ext uri="{FF2B5EF4-FFF2-40B4-BE49-F238E27FC236}">
                <a16:creationId xmlns:a16="http://schemas.microsoft.com/office/drawing/2014/main" id="{07B5ACA5-4AF6-41E4-B685-BC1A7D44E9A8}"/>
              </a:ext>
            </a:extLst>
          </p:cNvPr>
          <p:cNvSpPr/>
          <p:nvPr/>
        </p:nvSpPr>
        <p:spPr>
          <a:xfrm>
            <a:off x="9681499" y="2467531"/>
            <a:ext cx="1779104" cy="790922"/>
          </a:xfrm>
          <a:custGeom>
            <a:avLst/>
            <a:gdLst>
              <a:gd name="connsiteX0" fmla="*/ 695739 w 934278"/>
              <a:gd name="connsiteY0" fmla="*/ 616226 h 630462"/>
              <a:gd name="connsiteX1" fmla="*/ 188844 w 934278"/>
              <a:gd name="connsiteY1" fmla="*/ 616226 h 630462"/>
              <a:gd name="connsiteX2" fmla="*/ 129209 w 934278"/>
              <a:gd name="connsiteY2" fmla="*/ 576470 h 630462"/>
              <a:gd name="connsiteX3" fmla="*/ 79513 w 934278"/>
              <a:gd name="connsiteY3" fmla="*/ 526774 h 630462"/>
              <a:gd name="connsiteX4" fmla="*/ 39757 w 934278"/>
              <a:gd name="connsiteY4" fmla="*/ 447261 h 630462"/>
              <a:gd name="connsiteX5" fmla="*/ 29818 w 934278"/>
              <a:gd name="connsiteY5" fmla="*/ 417444 h 630462"/>
              <a:gd name="connsiteX6" fmla="*/ 0 w 934278"/>
              <a:gd name="connsiteY6" fmla="*/ 347870 h 630462"/>
              <a:gd name="connsiteX7" fmla="*/ 9939 w 934278"/>
              <a:gd name="connsiteY7" fmla="*/ 168966 h 630462"/>
              <a:gd name="connsiteX8" fmla="*/ 29818 w 934278"/>
              <a:gd name="connsiteY8" fmla="*/ 149087 h 630462"/>
              <a:gd name="connsiteX9" fmla="*/ 49696 w 934278"/>
              <a:gd name="connsiteY9" fmla="*/ 119270 h 630462"/>
              <a:gd name="connsiteX10" fmla="*/ 89452 w 934278"/>
              <a:gd name="connsiteY10" fmla="*/ 89452 h 630462"/>
              <a:gd name="connsiteX11" fmla="*/ 109331 w 934278"/>
              <a:gd name="connsiteY11" fmla="*/ 69574 h 630462"/>
              <a:gd name="connsiteX12" fmla="*/ 248478 w 934278"/>
              <a:gd name="connsiteY12" fmla="*/ 9939 h 630462"/>
              <a:gd name="connsiteX13" fmla="*/ 288235 w 934278"/>
              <a:gd name="connsiteY13" fmla="*/ 0 h 630462"/>
              <a:gd name="connsiteX14" fmla="*/ 695739 w 934278"/>
              <a:gd name="connsiteY14" fmla="*/ 9939 h 630462"/>
              <a:gd name="connsiteX15" fmla="*/ 725557 w 934278"/>
              <a:gd name="connsiteY15" fmla="*/ 19879 h 630462"/>
              <a:gd name="connsiteX16" fmla="*/ 844826 w 934278"/>
              <a:gd name="connsiteY16" fmla="*/ 69574 h 630462"/>
              <a:gd name="connsiteX17" fmla="*/ 894522 w 934278"/>
              <a:gd name="connsiteY17" fmla="*/ 119270 h 630462"/>
              <a:gd name="connsiteX18" fmla="*/ 904461 w 934278"/>
              <a:gd name="connsiteY18" fmla="*/ 159026 h 630462"/>
              <a:gd name="connsiteX19" fmla="*/ 924339 w 934278"/>
              <a:gd name="connsiteY19" fmla="*/ 188844 h 630462"/>
              <a:gd name="connsiteX20" fmla="*/ 934278 w 934278"/>
              <a:gd name="connsiteY20" fmla="*/ 238539 h 630462"/>
              <a:gd name="connsiteX21" fmla="*/ 914400 w 934278"/>
              <a:gd name="connsiteY21" fmla="*/ 447261 h 630462"/>
              <a:gd name="connsiteX22" fmla="*/ 894522 w 934278"/>
              <a:gd name="connsiteY22" fmla="*/ 487018 h 630462"/>
              <a:gd name="connsiteX23" fmla="*/ 844826 w 934278"/>
              <a:gd name="connsiteY23" fmla="*/ 536713 h 630462"/>
              <a:gd name="connsiteX24" fmla="*/ 795131 w 934278"/>
              <a:gd name="connsiteY24" fmla="*/ 596348 h 630462"/>
              <a:gd name="connsiteX25" fmla="*/ 775252 w 934278"/>
              <a:gd name="connsiteY25" fmla="*/ 606287 h 6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278" h="630462">
                <a:moveTo>
                  <a:pt x="695739" y="616226"/>
                </a:moveTo>
                <a:cubicBezTo>
                  <a:pt x="511214" y="628529"/>
                  <a:pt x="396136" y="640904"/>
                  <a:pt x="188844" y="616226"/>
                </a:cubicBezTo>
                <a:cubicBezTo>
                  <a:pt x="165121" y="613402"/>
                  <a:pt x="146102" y="593363"/>
                  <a:pt x="129209" y="576470"/>
                </a:cubicBezTo>
                <a:lnTo>
                  <a:pt x="79513" y="526774"/>
                </a:lnTo>
                <a:cubicBezTo>
                  <a:pt x="66261" y="500270"/>
                  <a:pt x="49128" y="475373"/>
                  <a:pt x="39757" y="447261"/>
                </a:cubicBezTo>
                <a:cubicBezTo>
                  <a:pt x="36444" y="437322"/>
                  <a:pt x="33945" y="427074"/>
                  <a:pt x="29818" y="417444"/>
                </a:cubicBezTo>
                <a:cubicBezTo>
                  <a:pt x="-7028" y="331472"/>
                  <a:pt x="23309" y="417796"/>
                  <a:pt x="0" y="347870"/>
                </a:cubicBezTo>
                <a:cubicBezTo>
                  <a:pt x="3313" y="288235"/>
                  <a:pt x="1079" y="228032"/>
                  <a:pt x="9939" y="168966"/>
                </a:cubicBezTo>
                <a:cubicBezTo>
                  <a:pt x="11329" y="159699"/>
                  <a:pt x="23964" y="156405"/>
                  <a:pt x="29818" y="149087"/>
                </a:cubicBezTo>
                <a:cubicBezTo>
                  <a:pt x="37280" y="139759"/>
                  <a:pt x="41250" y="127717"/>
                  <a:pt x="49696" y="119270"/>
                </a:cubicBezTo>
                <a:cubicBezTo>
                  <a:pt x="61409" y="107557"/>
                  <a:pt x="76726" y="100057"/>
                  <a:pt x="89452" y="89452"/>
                </a:cubicBezTo>
                <a:cubicBezTo>
                  <a:pt x="96651" y="83453"/>
                  <a:pt x="101834" y="75196"/>
                  <a:pt x="109331" y="69574"/>
                </a:cubicBezTo>
                <a:cubicBezTo>
                  <a:pt x="177969" y="18096"/>
                  <a:pt x="161486" y="31687"/>
                  <a:pt x="248478" y="9939"/>
                </a:cubicBezTo>
                <a:lnTo>
                  <a:pt x="288235" y="0"/>
                </a:lnTo>
                <a:cubicBezTo>
                  <a:pt x="424070" y="3313"/>
                  <a:pt x="560004" y="3769"/>
                  <a:pt x="695739" y="9939"/>
                </a:cubicBezTo>
                <a:cubicBezTo>
                  <a:pt x="706205" y="10415"/>
                  <a:pt x="715483" y="17001"/>
                  <a:pt x="725557" y="19879"/>
                </a:cubicBezTo>
                <a:cubicBezTo>
                  <a:pt x="767887" y="31974"/>
                  <a:pt x="809876" y="34624"/>
                  <a:pt x="844826" y="69574"/>
                </a:cubicBezTo>
                <a:lnTo>
                  <a:pt x="894522" y="119270"/>
                </a:lnTo>
                <a:cubicBezTo>
                  <a:pt x="897835" y="132522"/>
                  <a:pt x="899080" y="146471"/>
                  <a:pt x="904461" y="159026"/>
                </a:cubicBezTo>
                <a:cubicBezTo>
                  <a:pt x="909166" y="170006"/>
                  <a:pt x="920145" y="177659"/>
                  <a:pt x="924339" y="188844"/>
                </a:cubicBezTo>
                <a:cubicBezTo>
                  <a:pt x="930270" y="204661"/>
                  <a:pt x="930965" y="221974"/>
                  <a:pt x="934278" y="238539"/>
                </a:cubicBezTo>
                <a:cubicBezTo>
                  <a:pt x="930751" y="302035"/>
                  <a:pt x="942000" y="382861"/>
                  <a:pt x="914400" y="447261"/>
                </a:cubicBezTo>
                <a:cubicBezTo>
                  <a:pt x="908564" y="460880"/>
                  <a:pt x="903618" y="475323"/>
                  <a:pt x="894522" y="487018"/>
                </a:cubicBezTo>
                <a:cubicBezTo>
                  <a:pt x="880139" y="505510"/>
                  <a:pt x="857820" y="517221"/>
                  <a:pt x="844826" y="536713"/>
                </a:cubicBezTo>
                <a:cubicBezTo>
                  <a:pt x="826442" y="564289"/>
                  <a:pt x="822462" y="574483"/>
                  <a:pt x="795131" y="596348"/>
                </a:cubicBezTo>
                <a:cubicBezTo>
                  <a:pt x="789346" y="600976"/>
                  <a:pt x="781878" y="602974"/>
                  <a:pt x="775252" y="6062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371FCC82-9A33-4BCD-84A0-82862F233555}"/>
              </a:ext>
            </a:extLst>
          </p:cNvPr>
          <p:cNvSpPr/>
          <p:nvPr/>
        </p:nvSpPr>
        <p:spPr>
          <a:xfrm>
            <a:off x="4079659" y="3472427"/>
            <a:ext cx="6380922" cy="1766108"/>
          </a:xfrm>
          <a:prstGeom prst="wedgeRoundRectCallout">
            <a:avLst>
              <a:gd name="adj1" fmla="val 38621"/>
              <a:gd name="adj2" fmla="val -72588"/>
              <a:gd name="adj3" fmla="val 16667"/>
            </a:avLst>
          </a:prstGeom>
          <a:solidFill>
            <a:schemeClr val="tx1"/>
          </a:solidFill>
          <a:ln w="57150">
            <a:solidFill>
              <a:srgbClr val="3DB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koppt-文本框">
            <a:extLst>
              <a:ext uri="{FF2B5EF4-FFF2-40B4-BE49-F238E27FC236}">
                <a16:creationId xmlns:a16="http://schemas.microsoft.com/office/drawing/2014/main" id="{F7657974-D3E3-4E10-939A-70728F4CAAB0}"/>
              </a:ext>
            </a:extLst>
          </p:cNvPr>
          <p:cNvSpPr txBox="1"/>
          <p:nvPr/>
        </p:nvSpPr>
        <p:spPr>
          <a:xfrm>
            <a:off x="4151921" y="3941798"/>
            <a:ext cx="730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用一個</a:t>
            </a:r>
            <a:r>
              <a:rPr lang="zh-TW" altLang="en-US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六星寫作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916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文本框">
            <a:extLst>
              <a:ext uri="{FF2B5EF4-FFF2-40B4-BE49-F238E27FC236}">
                <a16:creationId xmlns:a16="http://schemas.microsoft.com/office/drawing/2014/main" id="{1252CD6A-6C73-491B-A9C1-BC63B401E76E}"/>
              </a:ext>
            </a:extLst>
          </p:cNvPr>
          <p:cNvSpPr txBox="1"/>
          <p:nvPr/>
        </p:nvSpPr>
        <p:spPr>
          <a:xfrm>
            <a:off x="567821" y="585193"/>
            <a:ext cx="11056358" cy="585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我用沐浴乳調出泡泡水，再拿小吸管吹出泡泡。本來以為我可以很容易的就吹出泡泡，沒想到我剛吹出的泡泡還沒離開吸管就破了。我覺得有點失望，本來想在妹妹面前好好表現一下的，現在卻沒辦法了。</a:t>
            </a:r>
            <a:r>
              <a:rPr kumimoji="0" lang="zh-TW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5457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我的心裡就像有一片烏雲飄過，把我原本的好心情都蓋住了。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F5457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996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ppt-文本框">
            <a:extLst>
              <a:ext uri="{FF2B5EF4-FFF2-40B4-BE49-F238E27FC236}">
                <a16:creationId xmlns:a16="http://schemas.microsoft.com/office/drawing/2014/main" id="{282C8A8B-139F-4B96-BC93-F6A69E7DE30F}"/>
              </a:ext>
            </a:extLst>
          </p:cNvPr>
          <p:cNvSpPr txBox="1"/>
          <p:nvPr/>
        </p:nvSpPr>
        <p:spPr>
          <a:xfrm>
            <a:off x="378977" y="190869"/>
            <a:ext cx="11056358" cy="323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本來以為我可以很容易的就吹出泡泡，沒想到我剛吹出的泡泡還沒離開吸管就破了。我覺得有點失望，本來想在妹妹面前好好表現一下的，現在卻沒辦法了。我的心裡就像有一片烏雲飄過，把我原本的好心情都蓋住了。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34EEE4CF-5F8D-4551-BC4D-26C3AA46A1C0}"/>
              </a:ext>
            </a:extLst>
          </p:cNvPr>
          <p:cNvSpPr/>
          <p:nvPr/>
        </p:nvSpPr>
        <p:spPr>
          <a:xfrm>
            <a:off x="2676525" y="4193613"/>
            <a:ext cx="6886576" cy="2473518"/>
          </a:xfrm>
          <a:prstGeom prst="wedgeRoundRectCallout">
            <a:avLst>
              <a:gd name="adj1" fmla="val -13422"/>
              <a:gd name="adj2" fmla="val -78804"/>
              <a:gd name="adj3" fmla="val 16667"/>
            </a:avLst>
          </a:prstGeom>
          <a:solidFill>
            <a:schemeClr val="tx1"/>
          </a:solidFill>
          <a:ln w="57150">
            <a:solidFill>
              <a:srgbClr val="3DB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koppt-文本框">
            <a:extLst>
              <a:ext uri="{FF2B5EF4-FFF2-40B4-BE49-F238E27FC236}">
                <a16:creationId xmlns:a16="http://schemas.microsoft.com/office/drawing/2014/main" id="{5C4545C3-A264-41B2-BC18-F2E372E41D85}"/>
              </a:ext>
            </a:extLst>
          </p:cNvPr>
          <p:cNvSpPr txBox="1"/>
          <p:nvPr/>
        </p:nvSpPr>
        <p:spPr>
          <a:xfrm>
            <a:off x="3137397" y="4193613"/>
            <a:ext cx="6970699" cy="231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原本</a:t>
            </a:r>
            <a:r>
              <a:rPr lang="en-US" altLang="zh-TW" sz="6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6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個字，</a:t>
            </a:r>
            <a:endParaRPr lang="en-US" altLang="zh-TW" sz="6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輕鬆變身</a:t>
            </a:r>
            <a:r>
              <a:rPr lang="en-US" altLang="zh-TW" sz="6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6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6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00AF1B39-6DA4-41B4-9769-8373E0EBBE5D}"/>
              </a:ext>
            </a:extLst>
          </p:cNvPr>
          <p:cNvSpPr/>
          <p:nvPr/>
        </p:nvSpPr>
        <p:spPr>
          <a:xfrm>
            <a:off x="272438" y="190869"/>
            <a:ext cx="11396101" cy="323813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6840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10AE5C3-71F8-4BB0-99E6-51D368BB2CB9}"/>
              </a:ext>
            </a:extLst>
          </p:cNvPr>
          <p:cNvSpPr/>
          <p:nvPr/>
        </p:nvSpPr>
        <p:spPr>
          <a:xfrm>
            <a:off x="1443037" y="671362"/>
            <a:ext cx="9086248" cy="551527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koppt-文本框">
            <a:extLst>
              <a:ext uri="{FF2B5EF4-FFF2-40B4-BE49-F238E27FC236}">
                <a16:creationId xmlns:a16="http://schemas.microsoft.com/office/drawing/2014/main" id="{10BAD573-DB0E-4453-88BE-26FF43BEFEE9}"/>
              </a:ext>
            </a:extLst>
          </p:cNvPr>
          <p:cNvSpPr txBox="1"/>
          <p:nvPr/>
        </p:nvSpPr>
        <p:spPr>
          <a:xfrm>
            <a:off x="2733576" y="3881430"/>
            <a:ext cx="7488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改變自己寫的第</a:t>
            </a:r>
            <a:r>
              <a:rPr lang="zh-TW" altLang="en-US" sz="5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段。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koppt-文本框">
            <a:extLst>
              <a:ext uri="{FF2B5EF4-FFF2-40B4-BE49-F238E27FC236}">
                <a16:creationId xmlns:a16="http://schemas.microsoft.com/office/drawing/2014/main" id="{F246347A-09B1-4F70-8DD2-0C7E1F232EBC}"/>
              </a:ext>
            </a:extLst>
          </p:cNvPr>
          <p:cNvSpPr txBox="1"/>
          <p:nvPr/>
        </p:nvSpPr>
        <p:spPr>
          <a:xfrm>
            <a:off x="2222112" y="2257796"/>
            <a:ext cx="7308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使用文章變身術</a:t>
            </a:r>
            <a:r>
              <a:rPr kumimoji="0" lang="en-US" altLang="zh-TW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38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BDDF1E1-EF7F-4023-92E5-FF7D7F175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5" y="159026"/>
            <a:ext cx="9690652" cy="6347624"/>
          </a:xfrm>
          <a:prstGeom prst="rect">
            <a:avLst/>
          </a:prstGeom>
        </p:spPr>
      </p:pic>
      <p:sp>
        <p:nvSpPr>
          <p:cNvPr id="6" name="koppt-文本框">
            <a:extLst>
              <a:ext uri="{FF2B5EF4-FFF2-40B4-BE49-F238E27FC236}">
                <a16:creationId xmlns:a16="http://schemas.microsoft.com/office/drawing/2014/main" id="{F246347A-09B1-4F70-8DD2-0C7E1F232EBC}"/>
              </a:ext>
            </a:extLst>
          </p:cNvPr>
          <p:cNvSpPr txBox="1"/>
          <p:nvPr/>
        </p:nvSpPr>
        <p:spPr>
          <a:xfrm>
            <a:off x="2917853" y="2728808"/>
            <a:ext cx="84591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翻開作文板</a:t>
            </a:r>
            <a:r>
              <a:rPr kumimoji="0" lang="en-US" altLang="zh-TW" sz="8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</a:t>
            </a:r>
            <a:endParaRPr kumimoji="0" lang="zh-CN" altLang="en-US" sz="8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5E4763-4A7A-4668-9CB2-7809B8764B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42214"/>
          <a:stretch/>
        </p:blipFill>
        <p:spPr>
          <a:xfrm>
            <a:off x="9685213" y="3279881"/>
            <a:ext cx="3383560" cy="356759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4FD0EC1-414C-481F-931D-93D95AF0F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7" r="58458"/>
          <a:stretch/>
        </p:blipFill>
        <p:spPr>
          <a:xfrm>
            <a:off x="-303352" y="3323150"/>
            <a:ext cx="2886075" cy="35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57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椭圆 6">
            <a:extLst>
              <a:ext uri="{FF2B5EF4-FFF2-40B4-BE49-F238E27FC236}">
                <a16:creationId xmlns:a16="http://schemas.microsoft.com/office/drawing/2014/main" id="{4FA197E8-2281-4C1D-9144-193CDC8AC569}"/>
              </a:ext>
            </a:extLst>
          </p:cNvPr>
          <p:cNvSpPr/>
          <p:nvPr/>
        </p:nvSpPr>
        <p:spPr>
          <a:xfrm rot="11047877" flipH="1">
            <a:off x="344288" y="5548311"/>
            <a:ext cx="87312" cy="85725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椭圆 7">
            <a:extLst>
              <a:ext uri="{FF2B5EF4-FFF2-40B4-BE49-F238E27FC236}">
                <a16:creationId xmlns:a16="http://schemas.microsoft.com/office/drawing/2014/main" id="{978A3ABE-6496-4F25-968C-ABF743CAA75A}"/>
              </a:ext>
            </a:extLst>
          </p:cNvPr>
          <p:cNvSpPr/>
          <p:nvPr/>
        </p:nvSpPr>
        <p:spPr>
          <a:xfrm rot="11047877" flipH="1">
            <a:off x="7530427" y="5951062"/>
            <a:ext cx="265112" cy="265113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椭圆 9">
            <a:extLst>
              <a:ext uri="{FF2B5EF4-FFF2-40B4-BE49-F238E27FC236}">
                <a16:creationId xmlns:a16="http://schemas.microsoft.com/office/drawing/2014/main" id="{D3727365-71B2-41E5-A4DC-EDD8F011E4E7}"/>
              </a:ext>
            </a:extLst>
          </p:cNvPr>
          <p:cNvSpPr/>
          <p:nvPr/>
        </p:nvSpPr>
        <p:spPr>
          <a:xfrm>
            <a:off x="4305444" y="6480826"/>
            <a:ext cx="314325" cy="312738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椭圆 11">
            <a:extLst>
              <a:ext uri="{FF2B5EF4-FFF2-40B4-BE49-F238E27FC236}">
                <a16:creationId xmlns:a16="http://schemas.microsoft.com/office/drawing/2014/main" id="{09F193E6-6877-413C-94FD-6E742A3A5A86}"/>
              </a:ext>
            </a:extLst>
          </p:cNvPr>
          <p:cNvSpPr/>
          <p:nvPr/>
        </p:nvSpPr>
        <p:spPr>
          <a:xfrm>
            <a:off x="7588338" y="6615907"/>
            <a:ext cx="169862" cy="169862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椭圆 12">
            <a:extLst>
              <a:ext uri="{FF2B5EF4-FFF2-40B4-BE49-F238E27FC236}">
                <a16:creationId xmlns:a16="http://schemas.microsoft.com/office/drawing/2014/main" id="{A71F124C-F32A-4A7E-A123-1BCD73A79C3E}"/>
              </a:ext>
            </a:extLst>
          </p:cNvPr>
          <p:cNvSpPr/>
          <p:nvPr/>
        </p:nvSpPr>
        <p:spPr>
          <a:xfrm>
            <a:off x="7784415" y="6375401"/>
            <a:ext cx="169862" cy="169862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椭圆 13">
            <a:extLst>
              <a:ext uri="{FF2B5EF4-FFF2-40B4-BE49-F238E27FC236}">
                <a16:creationId xmlns:a16="http://schemas.microsoft.com/office/drawing/2014/main" id="{F6C4285C-FA52-4756-87B7-C956468408BB}"/>
              </a:ext>
            </a:extLst>
          </p:cNvPr>
          <p:cNvSpPr/>
          <p:nvPr/>
        </p:nvSpPr>
        <p:spPr>
          <a:xfrm>
            <a:off x="543102" y="6195219"/>
            <a:ext cx="169863" cy="169863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椭圆 17">
            <a:extLst>
              <a:ext uri="{FF2B5EF4-FFF2-40B4-BE49-F238E27FC236}">
                <a16:creationId xmlns:a16="http://schemas.microsoft.com/office/drawing/2014/main" id="{5DB87390-FF84-4F9C-B750-67DC53AB7202}"/>
              </a:ext>
            </a:extLst>
          </p:cNvPr>
          <p:cNvSpPr/>
          <p:nvPr/>
        </p:nvSpPr>
        <p:spPr>
          <a:xfrm>
            <a:off x="-102257" y="5760079"/>
            <a:ext cx="153988" cy="155575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椭圆 18">
            <a:extLst>
              <a:ext uri="{FF2B5EF4-FFF2-40B4-BE49-F238E27FC236}">
                <a16:creationId xmlns:a16="http://schemas.microsoft.com/office/drawing/2014/main" id="{7267FE8D-A13C-4913-B899-DA6360321BB3}"/>
              </a:ext>
            </a:extLst>
          </p:cNvPr>
          <p:cNvSpPr/>
          <p:nvPr/>
        </p:nvSpPr>
        <p:spPr>
          <a:xfrm>
            <a:off x="8048857" y="5768181"/>
            <a:ext cx="688975" cy="688975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椭圆 21">
            <a:extLst>
              <a:ext uri="{FF2B5EF4-FFF2-40B4-BE49-F238E27FC236}">
                <a16:creationId xmlns:a16="http://schemas.microsoft.com/office/drawing/2014/main" id="{B9F1E920-7F77-4A5D-9EBC-C87E1EB1C1A2}"/>
              </a:ext>
            </a:extLst>
          </p:cNvPr>
          <p:cNvSpPr/>
          <p:nvPr/>
        </p:nvSpPr>
        <p:spPr>
          <a:xfrm>
            <a:off x="806673" y="5832476"/>
            <a:ext cx="327025" cy="328613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椭圆 24">
            <a:extLst>
              <a:ext uri="{FF2B5EF4-FFF2-40B4-BE49-F238E27FC236}">
                <a16:creationId xmlns:a16="http://schemas.microsoft.com/office/drawing/2014/main" id="{EC852E8E-4505-4AE6-8F95-C1F67096B4D4}"/>
              </a:ext>
            </a:extLst>
          </p:cNvPr>
          <p:cNvSpPr/>
          <p:nvPr/>
        </p:nvSpPr>
        <p:spPr>
          <a:xfrm>
            <a:off x="6585899" y="5713256"/>
            <a:ext cx="457200" cy="457200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椭圆 25">
            <a:extLst>
              <a:ext uri="{FF2B5EF4-FFF2-40B4-BE49-F238E27FC236}">
                <a16:creationId xmlns:a16="http://schemas.microsoft.com/office/drawing/2014/main" id="{CF88885D-5EFE-4E99-81F1-33E2DADA3479}"/>
              </a:ext>
            </a:extLst>
          </p:cNvPr>
          <p:cNvSpPr/>
          <p:nvPr/>
        </p:nvSpPr>
        <p:spPr>
          <a:xfrm>
            <a:off x="10378556" y="5966619"/>
            <a:ext cx="258763" cy="258762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椭圆 30">
            <a:extLst>
              <a:ext uri="{FF2B5EF4-FFF2-40B4-BE49-F238E27FC236}">
                <a16:creationId xmlns:a16="http://schemas.microsoft.com/office/drawing/2014/main" id="{8D968B99-9157-41E6-8091-D52B62F88377}"/>
              </a:ext>
            </a:extLst>
          </p:cNvPr>
          <p:cNvSpPr/>
          <p:nvPr/>
        </p:nvSpPr>
        <p:spPr>
          <a:xfrm>
            <a:off x="8830431" y="6437170"/>
            <a:ext cx="339725" cy="339725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椭圆 31">
            <a:extLst>
              <a:ext uri="{FF2B5EF4-FFF2-40B4-BE49-F238E27FC236}">
                <a16:creationId xmlns:a16="http://schemas.microsoft.com/office/drawing/2014/main" id="{DE41729C-96C8-4123-83FE-88EDFC035900}"/>
              </a:ext>
            </a:extLst>
          </p:cNvPr>
          <p:cNvSpPr/>
          <p:nvPr/>
        </p:nvSpPr>
        <p:spPr>
          <a:xfrm flipV="1">
            <a:off x="7261155" y="6234907"/>
            <a:ext cx="171450" cy="173037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椭圆 3">
            <a:extLst>
              <a:ext uri="{FF2B5EF4-FFF2-40B4-BE49-F238E27FC236}">
                <a16:creationId xmlns:a16="http://schemas.microsoft.com/office/drawing/2014/main" id="{7331B59B-EC40-4282-A515-145638C9D9AF}"/>
              </a:ext>
            </a:extLst>
          </p:cNvPr>
          <p:cNvSpPr/>
          <p:nvPr/>
        </p:nvSpPr>
        <p:spPr>
          <a:xfrm rot="10552123" flipH="1" flipV="1">
            <a:off x="2686050" y="5802313"/>
            <a:ext cx="109538" cy="109537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椭圆 5">
            <a:extLst>
              <a:ext uri="{FF2B5EF4-FFF2-40B4-BE49-F238E27FC236}">
                <a16:creationId xmlns:a16="http://schemas.microsoft.com/office/drawing/2014/main" id="{9C80573A-CA5A-4153-9611-CA508365CB8C}"/>
              </a:ext>
            </a:extLst>
          </p:cNvPr>
          <p:cNvSpPr/>
          <p:nvPr/>
        </p:nvSpPr>
        <p:spPr>
          <a:xfrm rot="10552123" flipH="1">
            <a:off x="3457575" y="6396038"/>
            <a:ext cx="282575" cy="284162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椭圆 8">
            <a:extLst>
              <a:ext uri="{FF2B5EF4-FFF2-40B4-BE49-F238E27FC236}">
                <a16:creationId xmlns:a16="http://schemas.microsoft.com/office/drawing/2014/main" id="{36332B4C-5650-4F58-B462-3DE1D255BEB1}"/>
              </a:ext>
            </a:extLst>
          </p:cNvPr>
          <p:cNvSpPr/>
          <p:nvPr/>
        </p:nvSpPr>
        <p:spPr>
          <a:xfrm flipH="1">
            <a:off x="3787775" y="6581775"/>
            <a:ext cx="169863" cy="169863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椭圆 14">
            <a:extLst>
              <a:ext uri="{FF2B5EF4-FFF2-40B4-BE49-F238E27FC236}">
                <a16:creationId xmlns:a16="http://schemas.microsoft.com/office/drawing/2014/main" id="{81E7E4B0-53F7-4E59-AC05-B3C925670796}"/>
              </a:ext>
            </a:extLst>
          </p:cNvPr>
          <p:cNvSpPr/>
          <p:nvPr/>
        </p:nvSpPr>
        <p:spPr>
          <a:xfrm flipH="1">
            <a:off x="6371952" y="6507956"/>
            <a:ext cx="344488" cy="344488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椭圆 16">
            <a:extLst>
              <a:ext uri="{FF2B5EF4-FFF2-40B4-BE49-F238E27FC236}">
                <a16:creationId xmlns:a16="http://schemas.microsoft.com/office/drawing/2014/main" id="{951F991B-4EBF-47E4-94BF-3876E4443D0D}"/>
              </a:ext>
            </a:extLst>
          </p:cNvPr>
          <p:cNvSpPr/>
          <p:nvPr/>
        </p:nvSpPr>
        <p:spPr>
          <a:xfrm flipH="1">
            <a:off x="4584770" y="6103331"/>
            <a:ext cx="215900" cy="215900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椭圆 20">
            <a:extLst>
              <a:ext uri="{FF2B5EF4-FFF2-40B4-BE49-F238E27FC236}">
                <a16:creationId xmlns:a16="http://schemas.microsoft.com/office/drawing/2014/main" id="{2B773235-F6B3-40AA-841E-8BDA9E76B77C}"/>
              </a:ext>
            </a:extLst>
          </p:cNvPr>
          <p:cNvSpPr/>
          <p:nvPr/>
        </p:nvSpPr>
        <p:spPr>
          <a:xfrm flipH="1">
            <a:off x="2974975" y="6581775"/>
            <a:ext cx="227013" cy="225425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椭圆 22">
            <a:extLst>
              <a:ext uri="{FF2B5EF4-FFF2-40B4-BE49-F238E27FC236}">
                <a16:creationId xmlns:a16="http://schemas.microsoft.com/office/drawing/2014/main" id="{F3A1CEE7-8413-421C-BBC6-D0B286897422}"/>
              </a:ext>
            </a:extLst>
          </p:cNvPr>
          <p:cNvSpPr/>
          <p:nvPr/>
        </p:nvSpPr>
        <p:spPr>
          <a:xfrm flipH="1">
            <a:off x="2906713" y="6115050"/>
            <a:ext cx="276225" cy="276225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椭圆 26">
            <a:extLst>
              <a:ext uri="{FF2B5EF4-FFF2-40B4-BE49-F238E27FC236}">
                <a16:creationId xmlns:a16="http://schemas.microsoft.com/office/drawing/2014/main" id="{320895EC-7356-47FE-A5F3-65A0AD785576}"/>
              </a:ext>
            </a:extLst>
          </p:cNvPr>
          <p:cNvSpPr/>
          <p:nvPr/>
        </p:nvSpPr>
        <p:spPr>
          <a:xfrm rot="10552123">
            <a:off x="9235514" y="6661350"/>
            <a:ext cx="85725" cy="87313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椭圆 28">
            <a:extLst>
              <a:ext uri="{FF2B5EF4-FFF2-40B4-BE49-F238E27FC236}">
                <a16:creationId xmlns:a16="http://schemas.microsoft.com/office/drawing/2014/main" id="{4E30E84C-DE6D-488B-9891-D2DDDB1C6ECE}"/>
              </a:ext>
            </a:extLst>
          </p:cNvPr>
          <p:cNvSpPr/>
          <p:nvPr/>
        </p:nvSpPr>
        <p:spPr>
          <a:xfrm flipH="1">
            <a:off x="7032555" y="6456362"/>
            <a:ext cx="400050" cy="401638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椭圆 32">
            <a:extLst>
              <a:ext uri="{FF2B5EF4-FFF2-40B4-BE49-F238E27FC236}">
                <a16:creationId xmlns:a16="http://schemas.microsoft.com/office/drawing/2014/main" id="{7CC38A13-D98C-4DCF-9837-EDA862BEF62C}"/>
              </a:ext>
            </a:extLst>
          </p:cNvPr>
          <p:cNvSpPr/>
          <p:nvPr/>
        </p:nvSpPr>
        <p:spPr>
          <a:xfrm flipH="1">
            <a:off x="5817712" y="6400006"/>
            <a:ext cx="257175" cy="257175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椭圆 33">
            <a:extLst>
              <a:ext uri="{FF2B5EF4-FFF2-40B4-BE49-F238E27FC236}">
                <a16:creationId xmlns:a16="http://schemas.microsoft.com/office/drawing/2014/main" id="{E0C6BFAF-0781-4CD8-8D81-AAEFB7A050C6}"/>
              </a:ext>
            </a:extLst>
          </p:cNvPr>
          <p:cNvSpPr/>
          <p:nvPr/>
        </p:nvSpPr>
        <p:spPr>
          <a:xfrm>
            <a:off x="1127125" y="5594350"/>
            <a:ext cx="169863" cy="169863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椭圆 34">
            <a:extLst>
              <a:ext uri="{FF2B5EF4-FFF2-40B4-BE49-F238E27FC236}">
                <a16:creationId xmlns:a16="http://schemas.microsoft.com/office/drawing/2014/main" id="{AA872A89-7A0B-4B09-B336-F07DBC140380}"/>
              </a:ext>
            </a:extLst>
          </p:cNvPr>
          <p:cNvSpPr/>
          <p:nvPr/>
        </p:nvSpPr>
        <p:spPr>
          <a:xfrm flipV="1">
            <a:off x="1176338" y="6140450"/>
            <a:ext cx="171450" cy="171450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椭圆 37">
            <a:extLst>
              <a:ext uri="{FF2B5EF4-FFF2-40B4-BE49-F238E27FC236}">
                <a16:creationId xmlns:a16="http://schemas.microsoft.com/office/drawing/2014/main" id="{D3E85BE3-1EE7-467D-9787-60D3FCA25E62}"/>
              </a:ext>
            </a:extLst>
          </p:cNvPr>
          <p:cNvSpPr/>
          <p:nvPr/>
        </p:nvSpPr>
        <p:spPr>
          <a:xfrm>
            <a:off x="1946275" y="5840413"/>
            <a:ext cx="466725" cy="465137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椭圆 40">
            <a:extLst>
              <a:ext uri="{FF2B5EF4-FFF2-40B4-BE49-F238E27FC236}">
                <a16:creationId xmlns:a16="http://schemas.microsoft.com/office/drawing/2014/main" id="{EB6D840B-230C-4408-B36C-3252A58ABB32}"/>
              </a:ext>
            </a:extLst>
          </p:cNvPr>
          <p:cNvSpPr/>
          <p:nvPr/>
        </p:nvSpPr>
        <p:spPr>
          <a:xfrm>
            <a:off x="6356798" y="6095714"/>
            <a:ext cx="169862" cy="169863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" name="椭圆 41">
            <a:extLst>
              <a:ext uri="{FF2B5EF4-FFF2-40B4-BE49-F238E27FC236}">
                <a16:creationId xmlns:a16="http://schemas.microsoft.com/office/drawing/2014/main" id="{9CC7A09E-443D-47D3-A148-19370FFB93EB}"/>
              </a:ext>
            </a:extLst>
          </p:cNvPr>
          <p:cNvSpPr/>
          <p:nvPr/>
        </p:nvSpPr>
        <p:spPr>
          <a:xfrm rot="10552123">
            <a:off x="8873791" y="6059675"/>
            <a:ext cx="87313" cy="87312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椭圆 42">
            <a:extLst>
              <a:ext uri="{FF2B5EF4-FFF2-40B4-BE49-F238E27FC236}">
                <a16:creationId xmlns:a16="http://schemas.microsoft.com/office/drawing/2014/main" id="{27D2C817-BCB5-432C-B986-A6D31E862D8F}"/>
              </a:ext>
            </a:extLst>
          </p:cNvPr>
          <p:cNvSpPr/>
          <p:nvPr/>
        </p:nvSpPr>
        <p:spPr>
          <a:xfrm flipH="1">
            <a:off x="1914525" y="6599238"/>
            <a:ext cx="276225" cy="274637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椭圆 43">
            <a:extLst>
              <a:ext uri="{FF2B5EF4-FFF2-40B4-BE49-F238E27FC236}">
                <a16:creationId xmlns:a16="http://schemas.microsoft.com/office/drawing/2014/main" id="{965D2663-7F60-4B3C-9F1C-7CF6ED11BB6C}"/>
              </a:ext>
            </a:extLst>
          </p:cNvPr>
          <p:cNvSpPr/>
          <p:nvPr/>
        </p:nvSpPr>
        <p:spPr>
          <a:xfrm rot="10552123">
            <a:off x="1365250" y="6551613"/>
            <a:ext cx="87313" cy="87312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椭圆 44">
            <a:extLst>
              <a:ext uri="{FF2B5EF4-FFF2-40B4-BE49-F238E27FC236}">
                <a16:creationId xmlns:a16="http://schemas.microsoft.com/office/drawing/2014/main" id="{C8CF7D74-AB8B-4667-B6E2-815E3A5E93F1}"/>
              </a:ext>
            </a:extLst>
          </p:cNvPr>
          <p:cNvSpPr/>
          <p:nvPr/>
        </p:nvSpPr>
        <p:spPr>
          <a:xfrm>
            <a:off x="160338" y="6594475"/>
            <a:ext cx="258762" cy="258763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椭圆 45">
            <a:extLst>
              <a:ext uri="{FF2B5EF4-FFF2-40B4-BE49-F238E27FC236}">
                <a16:creationId xmlns:a16="http://schemas.microsoft.com/office/drawing/2014/main" id="{8D06D995-78DF-4DA7-A2D4-AB08C5A2719B}"/>
              </a:ext>
            </a:extLst>
          </p:cNvPr>
          <p:cNvSpPr/>
          <p:nvPr/>
        </p:nvSpPr>
        <p:spPr>
          <a:xfrm>
            <a:off x="2327275" y="6249988"/>
            <a:ext cx="327025" cy="327025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椭圆 46">
            <a:extLst>
              <a:ext uri="{FF2B5EF4-FFF2-40B4-BE49-F238E27FC236}">
                <a16:creationId xmlns:a16="http://schemas.microsoft.com/office/drawing/2014/main" id="{05F45AAC-DEB6-44DE-9E58-D9E91571E9CE}"/>
              </a:ext>
            </a:extLst>
          </p:cNvPr>
          <p:cNvSpPr/>
          <p:nvPr/>
        </p:nvSpPr>
        <p:spPr>
          <a:xfrm>
            <a:off x="333375" y="5903118"/>
            <a:ext cx="171450" cy="169862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" name="椭圆 47">
            <a:extLst>
              <a:ext uri="{FF2B5EF4-FFF2-40B4-BE49-F238E27FC236}">
                <a16:creationId xmlns:a16="http://schemas.microsoft.com/office/drawing/2014/main" id="{E4E0D850-FD27-454E-A5D8-F11C015AF5F9}"/>
              </a:ext>
            </a:extLst>
          </p:cNvPr>
          <p:cNvSpPr/>
          <p:nvPr/>
        </p:nvSpPr>
        <p:spPr>
          <a:xfrm>
            <a:off x="5480877" y="5972648"/>
            <a:ext cx="314325" cy="314325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椭圆 48">
            <a:extLst>
              <a:ext uri="{FF2B5EF4-FFF2-40B4-BE49-F238E27FC236}">
                <a16:creationId xmlns:a16="http://schemas.microsoft.com/office/drawing/2014/main" id="{D42CB615-B835-45B4-88A5-EFEA0801F709}"/>
              </a:ext>
            </a:extLst>
          </p:cNvPr>
          <p:cNvSpPr/>
          <p:nvPr/>
        </p:nvSpPr>
        <p:spPr>
          <a:xfrm>
            <a:off x="850900" y="6700838"/>
            <a:ext cx="314325" cy="314325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" name="椭圆 49">
            <a:extLst>
              <a:ext uri="{FF2B5EF4-FFF2-40B4-BE49-F238E27FC236}">
                <a16:creationId xmlns:a16="http://schemas.microsoft.com/office/drawing/2014/main" id="{6D1C65CB-A088-4545-97AF-E34BA728DE38}"/>
              </a:ext>
            </a:extLst>
          </p:cNvPr>
          <p:cNvSpPr/>
          <p:nvPr/>
        </p:nvSpPr>
        <p:spPr>
          <a:xfrm>
            <a:off x="1706289" y="5497513"/>
            <a:ext cx="314325" cy="312738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" name="椭圆 51">
            <a:extLst>
              <a:ext uri="{FF2B5EF4-FFF2-40B4-BE49-F238E27FC236}">
                <a16:creationId xmlns:a16="http://schemas.microsoft.com/office/drawing/2014/main" id="{AA13065E-60FE-4B09-A25C-7ED470C592A3}"/>
              </a:ext>
            </a:extLst>
          </p:cNvPr>
          <p:cNvSpPr/>
          <p:nvPr/>
        </p:nvSpPr>
        <p:spPr>
          <a:xfrm>
            <a:off x="10115075" y="6430963"/>
            <a:ext cx="312738" cy="312737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" name="椭圆 52">
            <a:extLst>
              <a:ext uri="{FF2B5EF4-FFF2-40B4-BE49-F238E27FC236}">
                <a16:creationId xmlns:a16="http://schemas.microsoft.com/office/drawing/2014/main" id="{A01A3463-7142-4BA7-B74D-C54EAE92CAB3}"/>
              </a:ext>
            </a:extLst>
          </p:cNvPr>
          <p:cNvSpPr/>
          <p:nvPr/>
        </p:nvSpPr>
        <p:spPr>
          <a:xfrm>
            <a:off x="5115314" y="6265577"/>
            <a:ext cx="314325" cy="314325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椭圆 53">
            <a:extLst>
              <a:ext uri="{FF2B5EF4-FFF2-40B4-BE49-F238E27FC236}">
                <a16:creationId xmlns:a16="http://schemas.microsoft.com/office/drawing/2014/main" id="{07539CD7-B2B2-49C4-978F-21600622C6CC}"/>
              </a:ext>
            </a:extLst>
          </p:cNvPr>
          <p:cNvSpPr/>
          <p:nvPr/>
        </p:nvSpPr>
        <p:spPr>
          <a:xfrm>
            <a:off x="8594999" y="6585744"/>
            <a:ext cx="169863" cy="169862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椭圆 55">
            <a:extLst>
              <a:ext uri="{FF2B5EF4-FFF2-40B4-BE49-F238E27FC236}">
                <a16:creationId xmlns:a16="http://schemas.microsoft.com/office/drawing/2014/main" id="{C046BF4D-F81A-4436-8CF7-9B1DF8804707}"/>
              </a:ext>
            </a:extLst>
          </p:cNvPr>
          <p:cNvSpPr/>
          <p:nvPr/>
        </p:nvSpPr>
        <p:spPr>
          <a:xfrm flipH="1">
            <a:off x="4792568" y="6634956"/>
            <a:ext cx="215900" cy="217488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椭圆 49">
            <a:extLst>
              <a:ext uri="{FF2B5EF4-FFF2-40B4-BE49-F238E27FC236}">
                <a16:creationId xmlns:a16="http://schemas.microsoft.com/office/drawing/2014/main" id="{39732142-707B-42AB-A219-46944FE7E8AB}"/>
              </a:ext>
            </a:extLst>
          </p:cNvPr>
          <p:cNvSpPr/>
          <p:nvPr/>
        </p:nvSpPr>
        <p:spPr>
          <a:xfrm>
            <a:off x="9438646" y="6234907"/>
            <a:ext cx="314325" cy="312738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8B6F70FC-5F75-4C03-8FAE-38561B45D204}"/>
              </a:ext>
            </a:extLst>
          </p:cNvPr>
          <p:cNvSpPr/>
          <p:nvPr/>
        </p:nvSpPr>
        <p:spPr>
          <a:xfrm>
            <a:off x="11149733" y="5569269"/>
            <a:ext cx="239817" cy="240982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2" name="椭圆 13">
            <a:extLst>
              <a:ext uri="{FF2B5EF4-FFF2-40B4-BE49-F238E27FC236}">
                <a16:creationId xmlns:a16="http://schemas.microsoft.com/office/drawing/2014/main" id="{CF76AC79-923C-4D27-8DB9-88ED0397C4FF}"/>
              </a:ext>
            </a:extLst>
          </p:cNvPr>
          <p:cNvSpPr/>
          <p:nvPr/>
        </p:nvSpPr>
        <p:spPr>
          <a:xfrm>
            <a:off x="10767873" y="5830722"/>
            <a:ext cx="169863" cy="169863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4" name="椭圆 33">
            <a:extLst>
              <a:ext uri="{FF2B5EF4-FFF2-40B4-BE49-F238E27FC236}">
                <a16:creationId xmlns:a16="http://schemas.microsoft.com/office/drawing/2014/main" id="{78B980C4-7766-45CF-B748-E553DB8DB9B1}"/>
              </a:ext>
            </a:extLst>
          </p:cNvPr>
          <p:cNvSpPr/>
          <p:nvPr/>
        </p:nvSpPr>
        <p:spPr>
          <a:xfrm>
            <a:off x="10998144" y="6328283"/>
            <a:ext cx="169863" cy="169863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6" name="椭圆 22">
            <a:extLst>
              <a:ext uri="{FF2B5EF4-FFF2-40B4-BE49-F238E27FC236}">
                <a16:creationId xmlns:a16="http://schemas.microsoft.com/office/drawing/2014/main" id="{7BE768B2-7D52-4816-B81E-89CB47413C8C}"/>
              </a:ext>
            </a:extLst>
          </p:cNvPr>
          <p:cNvSpPr/>
          <p:nvPr/>
        </p:nvSpPr>
        <p:spPr>
          <a:xfrm flipH="1">
            <a:off x="11446125" y="6533357"/>
            <a:ext cx="276225" cy="276225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8" name="椭圆 52">
            <a:extLst>
              <a:ext uri="{FF2B5EF4-FFF2-40B4-BE49-F238E27FC236}">
                <a16:creationId xmlns:a16="http://schemas.microsoft.com/office/drawing/2014/main" id="{C4F0260B-3C69-4B89-8D19-87B2587C3196}"/>
              </a:ext>
            </a:extLst>
          </p:cNvPr>
          <p:cNvSpPr/>
          <p:nvPr/>
        </p:nvSpPr>
        <p:spPr>
          <a:xfrm>
            <a:off x="11432665" y="5799194"/>
            <a:ext cx="485906" cy="485906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0" name="椭圆 17">
            <a:extLst>
              <a:ext uri="{FF2B5EF4-FFF2-40B4-BE49-F238E27FC236}">
                <a16:creationId xmlns:a16="http://schemas.microsoft.com/office/drawing/2014/main" id="{C644299E-AF05-4E34-887E-647349C72192}"/>
              </a:ext>
            </a:extLst>
          </p:cNvPr>
          <p:cNvSpPr/>
          <p:nvPr/>
        </p:nvSpPr>
        <p:spPr>
          <a:xfrm>
            <a:off x="12049125" y="5883904"/>
            <a:ext cx="118406" cy="126371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C35AE96-9973-4B0F-85C1-3B5DD0FDC344}"/>
              </a:ext>
            </a:extLst>
          </p:cNvPr>
          <p:cNvSpPr txBox="1"/>
          <p:nvPr/>
        </p:nvSpPr>
        <p:spPr>
          <a:xfrm>
            <a:off x="1176338" y="466725"/>
            <a:ext cx="10028189" cy="4536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ts val="12000"/>
              </a:lnSpc>
              <a:defRPr/>
            </a:pPr>
            <a:r>
              <a:rPr lang="zh-TW" altLang="en-US" sz="7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繼續使用作文板</a:t>
            </a:r>
            <a:r>
              <a:rPr lang="en-US" altLang="zh-TW" sz="7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</a:p>
          <a:p>
            <a:pPr defTabSz="457200">
              <a:lnSpc>
                <a:spcPts val="12000"/>
              </a:lnSpc>
              <a:defRPr/>
            </a:pPr>
            <a:r>
              <a:rPr lang="zh-TW" altLang="en-US" sz="7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「吹泡泡」，</a:t>
            </a:r>
            <a:endParaRPr lang="en-US" altLang="zh-TW" sz="72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200">
              <a:lnSpc>
                <a:spcPts val="12000"/>
              </a:lnSpc>
              <a:defRPr/>
            </a:pPr>
            <a:r>
              <a:rPr lang="zh-TW" altLang="en-US" sz="7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會發生什麼事</a:t>
            </a:r>
            <a:r>
              <a:rPr lang="en-US" altLang="zh-TW" sz="7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524243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F5B696D-82D9-4B6C-9281-C5FDDD51DA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6" y="0"/>
            <a:ext cx="11923985" cy="6858000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2E5F673-B56E-4B2A-ABB4-46C8E327F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571759"/>
              </p:ext>
            </p:extLst>
          </p:nvPr>
        </p:nvGraphicFramePr>
        <p:xfrm>
          <a:off x="7146022" y="5453808"/>
          <a:ext cx="4864102" cy="108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510">
                  <a:extLst>
                    <a:ext uri="{9D8B030D-6E8A-4147-A177-3AD203B41FA5}">
                      <a16:colId xmlns:a16="http://schemas.microsoft.com/office/drawing/2014/main" val="2234235260"/>
                    </a:ext>
                  </a:extLst>
                </a:gridCol>
                <a:gridCol w="723510">
                  <a:extLst>
                    <a:ext uri="{9D8B030D-6E8A-4147-A177-3AD203B41FA5}">
                      <a16:colId xmlns:a16="http://schemas.microsoft.com/office/drawing/2014/main" val="3656611214"/>
                    </a:ext>
                  </a:extLst>
                </a:gridCol>
                <a:gridCol w="848020">
                  <a:extLst>
                    <a:ext uri="{9D8B030D-6E8A-4147-A177-3AD203B41FA5}">
                      <a16:colId xmlns:a16="http://schemas.microsoft.com/office/drawing/2014/main" val="1126115943"/>
                    </a:ext>
                  </a:extLst>
                </a:gridCol>
                <a:gridCol w="848020">
                  <a:extLst>
                    <a:ext uri="{9D8B030D-6E8A-4147-A177-3AD203B41FA5}">
                      <a16:colId xmlns:a16="http://schemas.microsoft.com/office/drawing/2014/main" val="1535896836"/>
                    </a:ext>
                  </a:extLst>
                </a:gridCol>
                <a:gridCol w="860521">
                  <a:extLst>
                    <a:ext uri="{9D8B030D-6E8A-4147-A177-3AD203B41FA5}">
                      <a16:colId xmlns:a16="http://schemas.microsoft.com/office/drawing/2014/main" val="931494150"/>
                    </a:ext>
                  </a:extLst>
                </a:gridCol>
                <a:gridCol w="860521">
                  <a:extLst>
                    <a:ext uri="{9D8B030D-6E8A-4147-A177-3AD203B41FA5}">
                      <a16:colId xmlns:a16="http://schemas.microsoft.com/office/drawing/2014/main" val="1180899437"/>
                    </a:ext>
                  </a:extLst>
                </a:gridCol>
              </a:tblGrid>
              <a:tr h="425760">
                <a:tc gridSpan="6"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en-US" altLang="zh-TW" sz="18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   </a:t>
                      </a:r>
                      <a:r>
                        <a:rPr lang="zh-TW" altLang="en-US" sz="18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 學 修 辭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0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27079"/>
                  </a:ext>
                </a:extLst>
              </a:tr>
              <a:tr h="328624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譬喻</a:t>
                      </a:r>
                      <a:endParaRPr lang="zh-TW" altLang="en-US" sz="14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  <a:r>
                        <a:rPr lang="zh-TW" altLang="en-US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設問</a:t>
                      </a:r>
                      <a:endParaRPr lang="zh-TW" altLang="en-US" sz="14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  <a:r>
                        <a:rPr lang="zh-TW" altLang="en-US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引用</a:t>
                      </a:r>
                      <a:endParaRPr lang="zh-TW" altLang="en-US" sz="14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  <a:r>
                        <a:rPr lang="zh-TW" altLang="en-US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類疊</a:t>
                      </a:r>
                      <a:endParaRPr lang="zh-TW" altLang="en-US" sz="14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</a:t>
                      </a:r>
                      <a:r>
                        <a:rPr lang="zh-TW" altLang="en-US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摹寫</a:t>
                      </a:r>
                      <a:endParaRPr lang="zh-TW" altLang="en-US" sz="14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  <a:r>
                        <a:rPr lang="zh-TW" altLang="en-US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擬人</a:t>
                      </a:r>
                      <a:endParaRPr lang="zh-TW" altLang="en-US" sz="14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77848"/>
                  </a:ext>
                </a:extLst>
              </a:tr>
              <a:tr h="328624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 </a:t>
                      </a:r>
                      <a:r>
                        <a:rPr lang="zh-TW" altLang="en-US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擬物</a:t>
                      </a:r>
                      <a:endParaRPr lang="zh-TW" altLang="en-US" sz="14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</a:t>
                      </a:r>
                      <a:r>
                        <a:rPr lang="zh-TW" altLang="en-US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排比</a:t>
                      </a:r>
                      <a:endParaRPr lang="zh-TW" altLang="en-US" sz="14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 </a:t>
                      </a:r>
                      <a:r>
                        <a:rPr lang="zh-TW" altLang="en-US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誇飾</a:t>
                      </a:r>
                      <a:endParaRPr lang="zh-TW" altLang="en-US" sz="14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</a:t>
                      </a:r>
                      <a:r>
                        <a:rPr lang="zh-TW" altLang="en-US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層遞</a:t>
                      </a:r>
                      <a:endParaRPr lang="zh-TW" altLang="en-US" sz="14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 </a:t>
                      </a:r>
                      <a:r>
                        <a:rPr lang="zh-TW" altLang="en-US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映襯</a:t>
                      </a:r>
                      <a:endParaRPr lang="zh-TW" altLang="en-US" sz="14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</a:t>
                      </a:r>
                      <a:r>
                        <a:rPr lang="zh-TW" altLang="en-US" sz="1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借代</a:t>
                      </a:r>
                      <a:endParaRPr lang="zh-TW" altLang="en-US" sz="1400" dirty="0">
                        <a:solidFill>
                          <a:srgbClr val="0960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15133"/>
                  </a:ext>
                </a:extLst>
              </a:tr>
            </a:tbl>
          </a:graphicData>
        </a:graphic>
      </p:graphicFrame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CA67B819-EEE3-4A8F-BC2C-A8F203B59E27}"/>
              </a:ext>
            </a:extLst>
          </p:cNvPr>
          <p:cNvSpPr/>
          <p:nvPr/>
        </p:nvSpPr>
        <p:spPr>
          <a:xfrm>
            <a:off x="286995" y="4839115"/>
            <a:ext cx="6380922" cy="1766108"/>
          </a:xfrm>
          <a:prstGeom prst="wedgeRoundRectCallout">
            <a:avLst>
              <a:gd name="adj1" fmla="val 57819"/>
              <a:gd name="adj2" fmla="val 21840"/>
              <a:gd name="adj3" fmla="val 16667"/>
            </a:avLst>
          </a:prstGeom>
          <a:solidFill>
            <a:schemeClr val="tx1"/>
          </a:solidFill>
          <a:ln w="57150">
            <a:solidFill>
              <a:srgbClr val="3DB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koppt-文本框">
            <a:extLst>
              <a:ext uri="{FF2B5EF4-FFF2-40B4-BE49-F238E27FC236}">
                <a16:creationId xmlns:a16="http://schemas.microsoft.com/office/drawing/2014/main" id="{F219C208-E4EE-46BE-8498-F7F0C23DB248}"/>
              </a:ext>
            </a:extLst>
          </p:cNvPr>
          <p:cNvSpPr txBox="1"/>
          <p:nvPr/>
        </p:nvSpPr>
        <p:spPr>
          <a:xfrm>
            <a:off x="382968" y="5214337"/>
            <a:ext cx="730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使用一個</a:t>
            </a:r>
            <a:r>
              <a:rPr lang="zh-TW" altLang="en-US" sz="6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文學修辭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98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349B999-7151-4608-B7F8-7C3123834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870692"/>
              </p:ext>
            </p:extLst>
          </p:nvPr>
        </p:nvGraphicFramePr>
        <p:xfrm>
          <a:off x="944217" y="873116"/>
          <a:ext cx="10426148" cy="452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835">
                  <a:extLst>
                    <a:ext uri="{9D8B030D-6E8A-4147-A177-3AD203B41FA5}">
                      <a16:colId xmlns:a16="http://schemas.microsoft.com/office/drawing/2014/main" val="2234235260"/>
                    </a:ext>
                  </a:extLst>
                </a:gridCol>
                <a:gridCol w="1550835">
                  <a:extLst>
                    <a:ext uri="{9D8B030D-6E8A-4147-A177-3AD203B41FA5}">
                      <a16:colId xmlns:a16="http://schemas.microsoft.com/office/drawing/2014/main" val="3656611214"/>
                    </a:ext>
                  </a:extLst>
                </a:gridCol>
                <a:gridCol w="1817722">
                  <a:extLst>
                    <a:ext uri="{9D8B030D-6E8A-4147-A177-3AD203B41FA5}">
                      <a16:colId xmlns:a16="http://schemas.microsoft.com/office/drawing/2014/main" val="1126115943"/>
                    </a:ext>
                  </a:extLst>
                </a:gridCol>
                <a:gridCol w="1817722">
                  <a:extLst>
                    <a:ext uri="{9D8B030D-6E8A-4147-A177-3AD203B41FA5}">
                      <a16:colId xmlns:a16="http://schemas.microsoft.com/office/drawing/2014/main" val="1535896836"/>
                    </a:ext>
                  </a:extLst>
                </a:gridCol>
                <a:gridCol w="1844517">
                  <a:extLst>
                    <a:ext uri="{9D8B030D-6E8A-4147-A177-3AD203B41FA5}">
                      <a16:colId xmlns:a16="http://schemas.microsoft.com/office/drawing/2014/main" val="931494150"/>
                    </a:ext>
                  </a:extLst>
                </a:gridCol>
                <a:gridCol w="1844517">
                  <a:extLst>
                    <a:ext uri="{9D8B030D-6E8A-4147-A177-3AD203B41FA5}">
                      <a16:colId xmlns:a16="http://schemas.microsoft.com/office/drawing/2014/main" val="1180899437"/>
                    </a:ext>
                  </a:extLst>
                </a:gridCol>
              </a:tblGrid>
              <a:tr h="1395000">
                <a:tc gridSpan="6"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en-US" altLang="zh-TW" sz="45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   </a:t>
                      </a:r>
                      <a:r>
                        <a:rPr lang="zh-TW" altLang="en-US" sz="45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 學 修 辭</a:t>
                      </a: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0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27079"/>
                  </a:ext>
                </a:extLst>
              </a:tr>
              <a:tr h="156441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譬喻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  <a:r>
                        <a:rPr lang="zh-TW" altLang="en-US" sz="3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設問</a:t>
                      </a:r>
                      <a:endParaRPr lang="zh-TW" altLang="en-US" sz="34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引用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類疊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摹寫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擬人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77848"/>
                  </a:ext>
                </a:extLst>
              </a:tr>
              <a:tr h="156441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擬物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排比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誇飾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層遞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映襯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借代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15133"/>
                  </a:ext>
                </a:extLst>
              </a:tr>
            </a:tbl>
          </a:graphicData>
        </a:graphic>
      </p:graphicFrame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561EEAA5-DF14-42E6-B4BB-D52F6F84E6A1}"/>
              </a:ext>
            </a:extLst>
          </p:cNvPr>
          <p:cNvSpPr/>
          <p:nvPr/>
        </p:nvSpPr>
        <p:spPr>
          <a:xfrm>
            <a:off x="2396117" y="2638078"/>
            <a:ext cx="1779104" cy="790922"/>
          </a:xfrm>
          <a:custGeom>
            <a:avLst/>
            <a:gdLst>
              <a:gd name="connsiteX0" fmla="*/ 695739 w 934278"/>
              <a:gd name="connsiteY0" fmla="*/ 616226 h 630462"/>
              <a:gd name="connsiteX1" fmla="*/ 188844 w 934278"/>
              <a:gd name="connsiteY1" fmla="*/ 616226 h 630462"/>
              <a:gd name="connsiteX2" fmla="*/ 129209 w 934278"/>
              <a:gd name="connsiteY2" fmla="*/ 576470 h 630462"/>
              <a:gd name="connsiteX3" fmla="*/ 79513 w 934278"/>
              <a:gd name="connsiteY3" fmla="*/ 526774 h 630462"/>
              <a:gd name="connsiteX4" fmla="*/ 39757 w 934278"/>
              <a:gd name="connsiteY4" fmla="*/ 447261 h 630462"/>
              <a:gd name="connsiteX5" fmla="*/ 29818 w 934278"/>
              <a:gd name="connsiteY5" fmla="*/ 417444 h 630462"/>
              <a:gd name="connsiteX6" fmla="*/ 0 w 934278"/>
              <a:gd name="connsiteY6" fmla="*/ 347870 h 630462"/>
              <a:gd name="connsiteX7" fmla="*/ 9939 w 934278"/>
              <a:gd name="connsiteY7" fmla="*/ 168966 h 630462"/>
              <a:gd name="connsiteX8" fmla="*/ 29818 w 934278"/>
              <a:gd name="connsiteY8" fmla="*/ 149087 h 630462"/>
              <a:gd name="connsiteX9" fmla="*/ 49696 w 934278"/>
              <a:gd name="connsiteY9" fmla="*/ 119270 h 630462"/>
              <a:gd name="connsiteX10" fmla="*/ 89452 w 934278"/>
              <a:gd name="connsiteY10" fmla="*/ 89452 h 630462"/>
              <a:gd name="connsiteX11" fmla="*/ 109331 w 934278"/>
              <a:gd name="connsiteY11" fmla="*/ 69574 h 630462"/>
              <a:gd name="connsiteX12" fmla="*/ 248478 w 934278"/>
              <a:gd name="connsiteY12" fmla="*/ 9939 h 630462"/>
              <a:gd name="connsiteX13" fmla="*/ 288235 w 934278"/>
              <a:gd name="connsiteY13" fmla="*/ 0 h 630462"/>
              <a:gd name="connsiteX14" fmla="*/ 695739 w 934278"/>
              <a:gd name="connsiteY14" fmla="*/ 9939 h 630462"/>
              <a:gd name="connsiteX15" fmla="*/ 725557 w 934278"/>
              <a:gd name="connsiteY15" fmla="*/ 19879 h 630462"/>
              <a:gd name="connsiteX16" fmla="*/ 844826 w 934278"/>
              <a:gd name="connsiteY16" fmla="*/ 69574 h 630462"/>
              <a:gd name="connsiteX17" fmla="*/ 894522 w 934278"/>
              <a:gd name="connsiteY17" fmla="*/ 119270 h 630462"/>
              <a:gd name="connsiteX18" fmla="*/ 904461 w 934278"/>
              <a:gd name="connsiteY18" fmla="*/ 159026 h 630462"/>
              <a:gd name="connsiteX19" fmla="*/ 924339 w 934278"/>
              <a:gd name="connsiteY19" fmla="*/ 188844 h 630462"/>
              <a:gd name="connsiteX20" fmla="*/ 934278 w 934278"/>
              <a:gd name="connsiteY20" fmla="*/ 238539 h 630462"/>
              <a:gd name="connsiteX21" fmla="*/ 914400 w 934278"/>
              <a:gd name="connsiteY21" fmla="*/ 447261 h 630462"/>
              <a:gd name="connsiteX22" fmla="*/ 894522 w 934278"/>
              <a:gd name="connsiteY22" fmla="*/ 487018 h 630462"/>
              <a:gd name="connsiteX23" fmla="*/ 844826 w 934278"/>
              <a:gd name="connsiteY23" fmla="*/ 536713 h 630462"/>
              <a:gd name="connsiteX24" fmla="*/ 795131 w 934278"/>
              <a:gd name="connsiteY24" fmla="*/ 596348 h 630462"/>
              <a:gd name="connsiteX25" fmla="*/ 775252 w 934278"/>
              <a:gd name="connsiteY25" fmla="*/ 606287 h 6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278" h="630462">
                <a:moveTo>
                  <a:pt x="695739" y="616226"/>
                </a:moveTo>
                <a:cubicBezTo>
                  <a:pt x="511214" y="628529"/>
                  <a:pt x="396136" y="640904"/>
                  <a:pt x="188844" y="616226"/>
                </a:cubicBezTo>
                <a:cubicBezTo>
                  <a:pt x="165121" y="613402"/>
                  <a:pt x="146102" y="593363"/>
                  <a:pt x="129209" y="576470"/>
                </a:cubicBezTo>
                <a:lnTo>
                  <a:pt x="79513" y="526774"/>
                </a:lnTo>
                <a:cubicBezTo>
                  <a:pt x="66261" y="500270"/>
                  <a:pt x="49128" y="475373"/>
                  <a:pt x="39757" y="447261"/>
                </a:cubicBezTo>
                <a:cubicBezTo>
                  <a:pt x="36444" y="437322"/>
                  <a:pt x="33945" y="427074"/>
                  <a:pt x="29818" y="417444"/>
                </a:cubicBezTo>
                <a:cubicBezTo>
                  <a:pt x="-7028" y="331472"/>
                  <a:pt x="23309" y="417796"/>
                  <a:pt x="0" y="347870"/>
                </a:cubicBezTo>
                <a:cubicBezTo>
                  <a:pt x="3313" y="288235"/>
                  <a:pt x="1079" y="228032"/>
                  <a:pt x="9939" y="168966"/>
                </a:cubicBezTo>
                <a:cubicBezTo>
                  <a:pt x="11329" y="159699"/>
                  <a:pt x="23964" y="156405"/>
                  <a:pt x="29818" y="149087"/>
                </a:cubicBezTo>
                <a:cubicBezTo>
                  <a:pt x="37280" y="139759"/>
                  <a:pt x="41250" y="127717"/>
                  <a:pt x="49696" y="119270"/>
                </a:cubicBezTo>
                <a:cubicBezTo>
                  <a:pt x="61409" y="107557"/>
                  <a:pt x="76726" y="100057"/>
                  <a:pt x="89452" y="89452"/>
                </a:cubicBezTo>
                <a:cubicBezTo>
                  <a:pt x="96651" y="83453"/>
                  <a:pt x="101834" y="75196"/>
                  <a:pt x="109331" y="69574"/>
                </a:cubicBezTo>
                <a:cubicBezTo>
                  <a:pt x="177969" y="18096"/>
                  <a:pt x="161486" y="31687"/>
                  <a:pt x="248478" y="9939"/>
                </a:cubicBezTo>
                <a:lnTo>
                  <a:pt x="288235" y="0"/>
                </a:lnTo>
                <a:cubicBezTo>
                  <a:pt x="424070" y="3313"/>
                  <a:pt x="560004" y="3769"/>
                  <a:pt x="695739" y="9939"/>
                </a:cubicBezTo>
                <a:cubicBezTo>
                  <a:pt x="706205" y="10415"/>
                  <a:pt x="715483" y="17001"/>
                  <a:pt x="725557" y="19879"/>
                </a:cubicBezTo>
                <a:cubicBezTo>
                  <a:pt x="767887" y="31974"/>
                  <a:pt x="809876" y="34624"/>
                  <a:pt x="844826" y="69574"/>
                </a:cubicBezTo>
                <a:lnTo>
                  <a:pt x="894522" y="119270"/>
                </a:lnTo>
                <a:cubicBezTo>
                  <a:pt x="897835" y="132522"/>
                  <a:pt x="899080" y="146471"/>
                  <a:pt x="904461" y="159026"/>
                </a:cubicBezTo>
                <a:cubicBezTo>
                  <a:pt x="909166" y="170006"/>
                  <a:pt x="920145" y="177659"/>
                  <a:pt x="924339" y="188844"/>
                </a:cubicBezTo>
                <a:cubicBezTo>
                  <a:pt x="930270" y="204661"/>
                  <a:pt x="930965" y="221974"/>
                  <a:pt x="934278" y="238539"/>
                </a:cubicBezTo>
                <a:cubicBezTo>
                  <a:pt x="930751" y="302035"/>
                  <a:pt x="942000" y="382861"/>
                  <a:pt x="914400" y="447261"/>
                </a:cubicBezTo>
                <a:cubicBezTo>
                  <a:pt x="908564" y="460880"/>
                  <a:pt x="903618" y="475323"/>
                  <a:pt x="894522" y="487018"/>
                </a:cubicBezTo>
                <a:cubicBezTo>
                  <a:pt x="880139" y="505510"/>
                  <a:pt x="857820" y="517221"/>
                  <a:pt x="844826" y="536713"/>
                </a:cubicBezTo>
                <a:cubicBezTo>
                  <a:pt x="826442" y="564289"/>
                  <a:pt x="822462" y="574483"/>
                  <a:pt x="795131" y="596348"/>
                </a:cubicBezTo>
                <a:cubicBezTo>
                  <a:pt x="789346" y="600976"/>
                  <a:pt x="781878" y="602974"/>
                  <a:pt x="775252" y="6062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4680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ppt-文本框">
            <a:extLst>
              <a:ext uri="{FF2B5EF4-FFF2-40B4-BE49-F238E27FC236}">
                <a16:creationId xmlns:a16="http://schemas.microsoft.com/office/drawing/2014/main" id="{2A5700E8-40E4-4672-8760-FBC36E4858FB}"/>
              </a:ext>
            </a:extLst>
          </p:cNvPr>
          <p:cNvSpPr txBox="1"/>
          <p:nvPr/>
        </p:nvSpPr>
        <p:spPr>
          <a:xfrm>
            <a:off x="564920" y="593816"/>
            <a:ext cx="11252705" cy="539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本來以為我可以很容易的就吹出泡泡，沒想到我剛吹出的泡泡還沒離開吸管就破了。我覺得有點失望，本來想在妹妹面前好好表現一下的，現在卻沒辦法了。我的心裡就像有一片烏雲飄過，把我原本的好心情都蓋住了。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>
              <a:lnSpc>
                <a:spcPts val="6000"/>
              </a:lnSpc>
              <a:defRPr/>
            </a:pPr>
            <a:r>
              <a:rPr lang="zh-TW" altLang="zh-TW" sz="36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難道我就這樣放棄了</a:t>
            </a:r>
            <a:r>
              <a:rPr lang="en-US" altLang="zh-TW" sz="36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36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難道一次失敗我就不再嘗試了</a:t>
            </a:r>
            <a:r>
              <a:rPr lang="en-US" altLang="zh-TW" sz="36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36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我怎麼不再試試看呢</a:t>
            </a:r>
            <a:r>
              <a:rPr lang="en-US" altLang="zh-TW" sz="36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」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960A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010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A1E9B58-907F-4E9D-A5F2-8DDCB7C68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99173"/>
              </p:ext>
            </p:extLst>
          </p:nvPr>
        </p:nvGraphicFramePr>
        <p:xfrm>
          <a:off x="0" y="0"/>
          <a:ext cx="12192000" cy="6858004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3645743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632048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73695892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916237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35186238"/>
                    </a:ext>
                  </a:extLst>
                </a:gridCol>
              </a:tblGrid>
              <a:tr h="670929">
                <a:tc gridSpan="5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4400" b="0" kern="100" dirty="0">
                          <a:solidFill>
                            <a:schemeClr val="bg1"/>
                          </a:solidFill>
                          <a:latin typeface="華康黑體W7注音" panose="020B0700000000000000" pitchFamily="34" charset="-120"/>
                          <a:ea typeface="華康黑體W7注音" panose="020B0700000000000000" pitchFamily="34" charset="-120"/>
                          <a:cs typeface="Times New Roman" panose="02020603050405020304" pitchFamily="18" charset="0"/>
                        </a:rPr>
                        <a:t>情緒</a:t>
                      </a:r>
                      <a:endParaRPr lang="zh-TW" altLang="en-US" sz="4400" b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/>
                        </a:solidFill>
                        <a:latin typeface="華康黑體W7注音" panose="020B0700000000000000" pitchFamily="34" charset="-120"/>
                        <a:ea typeface="華康黑體W7注音" panose="020B0700000000000000" pitchFamily="34" charset="-120"/>
                      </a:endParaRPr>
                    </a:p>
                  </a:txBody>
                  <a:tcPr marL="49311" marR="49311" marT="32874" marB="32874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C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28394386"/>
                  </a:ext>
                </a:extLst>
              </a:tr>
              <a:tr h="58620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快樂</a:t>
                      </a:r>
                      <a:endParaRPr lang="zh-TW" altLang="en-US" sz="3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rgbClr val="CC526F"/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放鬆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CC526F"/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安心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滿意</a:t>
                      </a:r>
                      <a:endParaRPr lang="zh-TW" altLang="en-US" sz="3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欣賞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23686"/>
                  </a:ext>
                </a:extLst>
              </a:tr>
              <a:tr h="586205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興奮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舒服</a:t>
                      </a:r>
                      <a:endParaRPr lang="zh-TW" altLang="en-US" sz="3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期待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欣慰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  <a:cs typeface="+mn-cs"/>
                        </a:rPr>
                        <a:t>著</a:t>
                      </a: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迷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856233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zh-TW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驚喜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平靜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解脫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甜蜜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陶醉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92168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痛快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滿足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充實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感動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仰慕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22733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狂喜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幸福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自豪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感激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敬愛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09705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失望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破音一" panose="03000500000000000000" pitchFamily="66" charset="-120"/>
                          <a:ea typeface="華康標楷W5破音一" panose="03000500000000000000" pitchFamily="66" charset="-120"/>
                          <a:cs typeface="+mn-cs"/>
                        </a:rPr>
                        <a:t>不</a:t>
                      </a: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安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煩悶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無聊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矛盾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83891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疲憊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緊張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挫折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尷尬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羨慕</a:t>
                      </a: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4822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委屈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擔心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嫉妒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驚訝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後悔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850316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難過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害怕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生氣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討厭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丟臉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4880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孤單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驚慌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憤怒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愧疚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懷疑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97495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悲傷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恐懼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抓狂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震驚</a:t>
                      </a:r>
                      <a:endParaRPr lang="zh-TW" altLang="en-US" sz="3200" b="1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ts val="3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20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華康標楷W5注音" panose="03000500000000000000" pitchFamily="66" charset="-120"/>
                          <a:ea typeface="華康標楷W5注音" panose="03000500000000000000" pitchFamily="66" charset="-120"/>
                          <a:cs typeface="+mn-cs"/>
                        </a:rPr>
                        <a:t>無奈</a:t>
                      </a:r>
                      <a:endParaRPr lang="zh-TW" altLang="en-US" sz="3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華康標楷W5注音" panose="03000500000000000000" pitchFamily="66" charset="-120"/>
                        <a:ea typeface="華康標楷W5注音" panose="03000500000000000000" pitchFamily="66" charset="-120"/>
                      </a:endParaRPr>
                    </a:p>
                  </a:txBody>
                  <a:tcPr marL="49311" marR="49311" marT="32874" marB="32874" anchor="ctr">
                    <a:lnL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0C4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0C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72541"/>
                  </a:ext>
                </a:extLst>
              </a:tr>
            </a:tbl>
          </a:graphicData>
        </a:graphic>
      </p:graphicFrame>
      <p:sp>
        <p:nvSpPr>
          <p:cNvPr id="3" name="手繪多邊形: 圖案 2">
            <a:extLst>
              <a:ext uri="{FF2B5EF4-FFF2-40B4-BE49-F238E27FC236}">
                <a16:creationId xmlns:a16="http://schemas.microsoft.com/office/drawing/2014/main" id="{ADA3209E-A4E1-45BB-9F25-731124A54D4B}"/>
              </a:ext>
            </a:extLst>
          </p:cNvPr>
          <p:cNvSpPr/>
          <p:nvPr/>
        </p:nvSpPr>
        <p:spPr>
          <a:xfrm>
            <a:off x="2927277" y="714376"/>
            <a:ext cx="1463747" cy="571500"/>
          </a:xfrm>
          <a:custGeom>
            <a:avLst/>
            <a:gdLst>
              <a:gd name="connsiteX0" fmla="*/ 695739 w 934278"/>
              <a:gd name="connsiteY0" fmla="*/ 616226 h 630462"/>
              <a:gd name="connsiteX1" fmla="*/ 188844 w 934278"/>
              <a:gd name="connsiteY1" fmla="*/ 616226 h 630462"/>
              <a:gd name="connsiteX2" fmla="*/ 129209 w 934278"/>
              <a:gd name="connsiteY2" fmla="*/ 576470 h 630462"/>
              <a:gd name="connsiteX3" fmla="*/ 79513 w 934278"/>
              <a:gd name="connsiteY3" fmla="*/ 526774 h 630462"/>
              <a:gd name="connsiteX4" fmla="*/ 39757 w 934278"/>
              <a:gd name="connsiteY4" fmla="*/ 447261 h 630462"/>
              <a:gd name="connsiteX5" fmla="*/ 29818 w 934278"/>
              <a:gd name="connsiteY5" fmla="*/ 417444 h 630462"/>
              <a:gd name="connsiteX6" fmla="*/ 0 w 934278"/>
              <a:gd name="connsiteY6" fmla="*/ 347870 h 630462"/>
              <a:gd name="connsiteX7" fmla="*/ 9939 w 934278"/>
              <a:gd name="connsiteY7" fmla="*/ 168966 h 630462"/>
              <a:gd name="connsiteX8" fmla="*/ 29818 w 934278"/>
              <a:gd name="connsiteY8" fmla="*/ 149087 h 630462"/>
              <a:gd name="connsiteX9" fmla="*/ 49696 w 934278"/>
              <a:gd name="connsiteY9" fmla="*/ 119270 h 630462"/>
              <a:gd name="connsiteX10" fmla="*/ 89452 w 934278"/>
              <a:gd name="connsiteY10" fmla="*/ 89452 h 630462"/>
              <a:gd name="connsiteX11" fmla="*/ 109331 w 934278"/>
              <a:gd name="connsiteY11" fmla="*/ 69574 h 630462"/>
              <a:gd name="connsiteX12" fmla="*/ 248478 w 934278"/>
              <a:gd name="connsiteY12" fmla="*/ 9939 h 630462"/>
              <a:gd name="connsiteX13" fmla="*/ 288235 w 934278"/>
              <a:gd name="connsiteY13" fmla="*/ 0 h 630462"/>
              <a:gd name="connsiteX14" fmla="*/ 695739 w 934278"/>
              <a:gd name="connsiteY14" fmla="*/ 9939 h 630462"/>
              <a:gd name="connsiteX15" fmla="*/ 725557 w 934278"/>
              <a:gd name="connsiteY15" fmla="*/ 19879 h 630462"/>
              <a:gd name="connsiteX16" fmla="*/ 844826 w 934278"/>
              <a:gd name="connsiteY16" fmla="*/ 69574 h 630462"/>
              <a:gd name="connsiteX17" fmla="*/ 894522 w 934278"/>
              <a:gd name="connsiteY17" fmla="*/ 119270 h 630462"/>
              <a:gd name="connsiteX18" fmla="*/ 904461 w 934278"/>
              <a:gd name="connsiteY18" fmla="*/ 159026 h 630462"/>
              <a:gd name="connsiteX19" fmla="*/ 924339 w 934278"/>
              <a:gd name="connsiteY19" fmla="*/ 188844 h 630462"/>
              <a:gd name="connsiteX20" fmla="*/ 934278 w 934278"/>
              <a:gd name="connsiteY20" fmla="*/ 238539 h 630462"/>
              <a:gd name="connsiteX21" fmla="*/ 914400 w 934278"/>
              <a:gd name="connsiteY21" fmla="*/ 447261 h 630462"/>
              <a:gd name="connsiteX22" fmla="*/ 894522 w 934278"/>
              <a:gd name="connsiteY22" fmla="*/ 487018 h 630462"/>
              <a:gd name="connsiteX23" fmla="*/ 844826 w 934278"/>
              <a:gd name="connsiteY23" fmla="*/ 536713 h 630462"/>
              <a:gd name="connsiteX24" fmla="*/ 795131 w 934278"/>
              <a:gd name="connsiteY24" fmla="*/ 596348 h 630462"/>
              <a:gd name="connsiteX25" fmla="*/ 775252 w 934278"/>
              <a:gd name="connsiteY25" fmla="*/ 606287 h 6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278" h="630462">
                <a:moveTo>
                  <a:pt x="695739" y="616226"/>
                </a:moveTo>
                <a:cubicBezTo>
                  <a:pt x="511214" y="628529"/>
                  <a:pt x="396136" y="640904"/>
                  <a:pt x="188844" y="616226"/>
                </a:cubicBezTo>
                <a:cubicBezTo>
                  <a:pt x="165121" y="613402"/>
                  <a:pt x="146102" y="593363"/>
                  <a:pt x="129209" y="576470"/>
                </a:cubicBezTo>
                <a:lnTo>
                  <a:pt x="79513" y="526774"/>
                </a:lnTo>
                <a:cubicBezTo>
                  <a:pt x="66261" y="500270"/>
                  <a:pt x="49128" y="475373"/>
                  <a:pt x="39757" y="447261"/>
                </a:cubicBezTo>
                <a:cubicBezTo>
                  <a:pt x="36444" y="437322"/>
                  <a:pt x="33945" y="427074"/>
                  <a:pt x="29818" y="417444"/>
                </a:cubicBezTo>
                <a:cubicBezTo>
                  <a:pt x="-7028" y="331472"/>
                  <a:pt x="23309" y="417796"/>
                  <a:pt x="0" y="347870"/>
                </a:cubicBezTo>
                <a:cubicBezTo>
                  <a:pt x="3313" y="288235"/>
                  <a:pt x="1079" y="228032"/>
                  <a:pt x="9939" y="168966"/>
                </a:cubicBezTo>
                <a:cubicBezTo>
                  <a:pt x="11329" y="159699"/>
                  <a:pt x="23964" y="156405"/>
                  <a:pt x="29818" y="149087"/>
                </a:cubicBezTo>
                <a:cubicBezTo>
                  <a:pt x="37280" y="139759"/>
                  <a:pt x="41250" y="127717"/>
                  <a:pt x="49696" y="119270"/>
                </a:cubicBezTo>
                <a:cubicBezTo>
                  <a:pt x="61409" y="107557"/>
                  <a:pt x="76726" y="100057"/>
                  <a:pt x="89452" y="89452"/>
                </a:cubicBezTo>
                <a:cubicBezTo>
                  <a:pt x="96651" y="83453"/>
                  <a:pt x="101834" y="75196"/>
                  <a:pt x="109331" y="69574"/>
                </a:cubicBezTo>
                <a:cubicBezTo>
                  <a:pt x="177969" y="18096"/>
                  <a:pt x="161486" y="31687"/>
                  <a:pt x="248478" y="9939"/>
                </a:cubicBezTo>
                <a:lnTo>
                  <a:pt x="288235" y="0"/>
                </a:lnTo>
                <a:cubicBezTo>
                  <a:pt x="424070" y="3313"/>
                  <a:pt x="560004" y="3769"/>
                  <a:pt x="695739" y="9939"/>
                </a:cubicBezTo>
                <a:cubicBezTo>
                  <a:pt x="706205" y="10415"/>
                  <a:pt x="715483" y="17001"/>
                  <a:pt x="725557" y="19879"/>
                </a:cubicBezTo>
                <a:cubicBezTo>
                  <a:pt x="767887" y="31974"/>
                  <a:pt x="809876" y="34624"/>
                  <a:pt x="844826" y="69574"/>
                </a:cubicBezTo>
                <a:lnTo>
                  <a:pt x="894522" y="119270"/>
                </a:lnTo>
                <a:cubicBezTo>
                  <a:pt x="897835" y="132522"/>
                  <a:pt x="899080" y="146471"/>
                  <a:pt x="904461" y="159026"/>
                </a:cubicBezTo>
                <a:cubicBezTo>
                  <a:pt x="909166" y="170006"/>
                  <a:pt x="920145" y="177659"/>
                  <a:pt x="924339" y="188844"/>
                </a:cubicBezTo>
                <a:cubicBezTo>
                  <a:pt x="930270" y="204661"/>
                  <a:pt x="930965" y="221974"/>
                  <a:pt x="934278" y="238539"/>
                </a:cubicBezTo>
                <a:cubicBezTo>
                  <a:pt x="930751" y="302035"/>
                  <a:pt x="942000" y="382861"/>
                  <a:pt x="914400" y="447261"/>
                </a:cubicBezTo>
                <a:cubicBezTo>
                  <a:pt x="908564" y="460880"/>
                  <a:pt x="903618" y="475323"/>
                  <a:pt x="894522" y="487018"/>
                </a:cubicBezTo>
                <a:cubicBezTo>
                  <a:pt x="880139" y="505510"/>
                  <a:pt x="857820" y="517221"/>
                  <a:pt x="844826" y="536713"/>
                </a:cubicBezTo>
                <a:cubicBezTo>
                  <a:pt x="826442" y="564289"/>
                  <a:pt x="822462" y="574483"/>
                  <a:pt x="795131" y="596348"/>
                </a:cubicBezTo>
                <a:cubicBezTo>
                  <a:pt x="789346" y="600976"/>
                  <a:pt x="781878" y="602974"/>
                  <a:pt x="775252" y="6062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2BA27BA9-03AE-415D-9D05-738EE97A217C}"/>
              </a:ext>
            </a:extLst>
          </p:cNvPr>
          <p:cNvSpPr/>
          <p:nvPr/>
        </p:nvSpPr>
        <p:spPr>
          <a:xfrm>
            <a:off x="1898079" y="1890149"/>
            <a:ext cx="8743950" cy="2049096"/>
          </a:xfrm>
          <a:prstGeom prst="wedgeRoundRectCallout">
            <a:avLst>
              <a:gd name="adj1" fmla="val -31439"/>
              <a:gd name="adj2" fmla="val -69932"/>
              <a:gd name="adj3" fmla="val 16667"/>
            </a:avLst>
          </a:prstGeom>
          <a:ln w="76200">
            <a:solidFill>
              <a:srgbClr val="3DBC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koppt-文本框">
            <a:extLst>
              <a:ext uri="{FF2B5EF4-FFF2-40B4-BE49-F238E27FC236}">
                <a16:creationId xmlns:a16="http://schemas.microsoft.com/office/drawing/2014/main" id="{0E4B27A5-88A9-4409-AE4C-48E5B45591DA}"/>
              </a:ext>
            </a:extLst>
          </p:cNvPr>
          <p:cNvSpPr txBox="1"/>
          <p:nvPr/>
        </p:nvSpPr>
        <p:spPr>
          <a:xfrm>
            <a:off x="2115500" y="1971677"/>
            <a:ext cx="8328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圈一個在吹泡泡過程中，你</a:t>
            </a:r>
            <a:r>
              <a:rPr lang="zh-TW" altLang="en-US" sz="6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有的情緒。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16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349B999-7151-4608-B7F8-7C3123834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46785"/>
              </p:ext>
            </p:extLst>
          </p:nvPr>
        </p:nvGraphicFramePr>
        <p:xfrm>
          <a:off x="944217" y="873116"/>
          <a:ext cx="10426148" cy="452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835">
                  <a:extLst>
                    <a:ext uri="{9D8B030D-6E8A-4147-A177-3AD203B41FA5}">
                      <a16:colId xmlns:a16="http://schemas.microsoft.com/office/drawing/2014/main" val="2234235260"/>
                    </a:ext>
                  </a:extLst>
                </a:gridCol>
                <a:gridCol w="1550835">
                  <a:extLst>
                    <a:ext uri="{9D8B030D-6E8A-4147-A177-3AD203B41FA5}">
                      <a16:colId xmlns:a16="http://schemas.microsoft.com/office/drawing/2014/main" val="3656611214"/>
                    </a:ext>
                  </a:extLst>
                </a:gridCol>
                <a:gridCol w="1817722">
                  <a:extLst>
                    <a:ext uri="{9D8B030D-6E8A-4147-A177-3AD203B41FA5}">
                      <a16:colId xmlns:a16="http://schemas.microsoft.com/office/drawing/2014/main" val="1126115943"/>
                    </a:ext>
                  </a:extLst>
                </a:gridCol>
                <a:gridCol w="1817722">
                  <a:extLst>
                    <a:ext uri="{9D8B030D-6E8A-4147-A177-3AD203B41FA5}">
                      <a16:colId xmlns:a16="http://schemas.microsoft.com/office/drawing/2014/main" val="1535896836"/>
                    </a:ext>
                  </a:extLst>
                </a:gridCol>
                <a:gridCol w="1844517">
                  <a:extLst>
                    <a:ext uri="{9D8B030D-6E8A-4147-A177-3AD203B41FA5}">
                      <a16:colId xmlns:a16="http://schemas.microsoft.com/office/drawing/2014/main" val="931494150"/>
                    </a:ext>
                  </a:extLst>
                </a:gridCol>
                <a:gridCol w="1844517">
                  <a:extLst>
                    <a:ext uri="{9D8B030D-6E8A-4147-A177-3AD203B41FA5}">
                      <a16:colId xmlns:a16="http://schemas.microsoft.com/office/drawing/2014/main" val="1180899437"/>
                    </a:ext>
                  </a:extLst>
                </a:gridCol>
              </a:tblGrid>
              <a:tr h="1395000">
                <a:tc gridSpan="6"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en-US" altLang="zh-TW" sz="45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   </a:t>
                      </a:r>
                      <a:r>
                        <a:rPr lang="zh-TW" altLang="en-US" sz="45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 學 修 辭</a:t>
                      </a: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0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27079"/>
                  </a:ext>
                </a:extLst>
              </a:tr>
              <a:tr h="156441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譬喻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設問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引用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  <a:r>
                        <a:rPr lang="zh-TW" altLang="en-US" sz="34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類疊</a:t>
                      </a:r>
                      <a:endParaRPr lang="zh-TW" altLang="en-US" sz="34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摹寫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擬人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77848"/>
                  </a:ext>
                </a:extLst>
              </a:tr>
              <a:tr h="156441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擬物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排比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誇飾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層遞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映襯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</a:t>
                      </a:r>
                      <a:r>
                        <a:rPr lang="zh-TW" altLang="en-US" sz="3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借代</a:t>
                      </a:r>
                      <a:endParaRPr lang="zh-TW" altLang="en-US" sz="3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15133"/>
                  </a:ext>
                </a:extLst>
              </a:tr>
            </a:tbl>
          </a:graphicData>
        </a:graphic>
      </p:graphicFrame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561EEAA5-DF14-42E6-B4BB-D52F6F84E6A1}"/>
              </a:ext>
            </a:extLst>
          </p:cNvPr>
          <p:cNvSpPr/>
          <p:nvPr/>
        </p:nvSpPr>
        <p:spPr>
          <a:xfrm>
            <a:off x="5894690" y="2632347"/>
            <a:ext cx="1779104" cy="790922"/>
          </a:xfrm>
          <a:custGeom>
            <a:avLst/>
            <a:gdLst>
              <a:gd name="connsiteX0" fmla="*/ 695739 w 934278"/>
              <a:gd name="connsiteY0" fmla="*/ 616226 h 630462"/>
              <a:gd name="connsiteX1" fmla="*/ 188844 w 934278"/>
              <a:gd name="connsiteY1" fmla="*/ 616226 h 630462"/>
              <a:gd name="connsiteX2" fmla="*/ 129209 w 934278"/>
              <a:gd name="connsiteY2" fmla="*/ 576470 h 630462"/>
              <a:gd name="connsiteX3" fmla="*/ 79513 w 934278"/>
              <a:gd name="connsiteY3" fmla="*/ 526774 h 630462"/>
              <a:gd name="connsiteX4" fmla="*/ 39757 w 934278"/>
              <a:gd name="connsiteY4" fmla="*/ 447261 h 630462"/>
              <a:gd name="connsiteX5" fmla="*/ 29818 w 934278"/>
              <a:gd name="connsiteY5" fmla="*/ 417444 h 630462"/>
              <a:gd name="connsiteX6" fmla="*/ 0 w 934278"/>
              <a:gd name="connsiteY6" fmla="*/ 347870 h 630462"/>
              <a:gd name="connsiteX7" fmla="*/ 9939 w 934278"/>
              <a:gd name="connsiteY7" fmla="*/ 168966 h 630462"/>
              <a:gd name="connsiteX8" fmla="*/ 29818 w 934278"/>
              <a:gd name="connsiteY8" fmla="*/ 149087 h 630462"/>
              <a:gd name="connsiteX9" fmla="*/ 49696 w 934278"/>
              <a:gd name="connsiteY9" fmla="*/ 119270 h 630462"/>
              <a:gd name="connsiteX10" fmla="*/ 89452 w 934278"/>
              <a:gd name="connsiteY10" fmla="*/ 89452 h 630462"/>
              <a:gd name="connsiteX11" fmla="*/ 109331 w 934278"/>
              <a:gd name="connsiteY11" fmla="*/ 69574 h 630462"/>
              <a:gd name="connsiteX12" fmla="*/ 248478 w 934278"/>
              <a:gd name="connsiteY12" fmla="*/ 9939 h 630462"/>
              <a:gd name="connsiteX13" fmla="*/ 288235 w 934278"/>
              <a:gd name="connsiteY13" fmla="*/ 0 h 630462"/>
              <a:gd name="connsiteX14" fmla="*/ 695739 w 934278"/>
              <a:gd name="connsiteY14" fmla="*/ 9939 h 630462"/>
              <a:gd name="connsiteX15" fmla="*/ 725557 w 934278"/>
              <a:gd name="connsiteY15" fmla="*/ 19879 h 630462"/>
              <a:gd name="connsiteX16" fmla="*/ 844826 w 934278"/>
              <a:gd name="connsiteY16" fmla="*/ 69574 h 630462"/>
              <a:gd name="connsiteX17" fmla="*/ 894522 w 934278"/>
              <a:gd name="connsiteY17" fmla="*/ 119270 h 630462"/>
              <a:gd name="connsiteX18" fmla="*/ 904461 w 934278"/>
              <a:gd name="connsiteY18" fmla="*/ 159026 h 630462"/>
              <a:gd name="connsiteX19" fmla="*/ 924339 w 934278"/>
              <a:gd name="connsiteY19" fmla="*/ 188844 h 630462"/>
              <a:gd name="connsiteX20" fmla="*/ 934278 w 934278"/>
              <a:gd name="connsiteY20" fmla="*/ 238539 h 630462"/>
              <a:gd name="connsiteX21" fmla="*/ 914400 w 934278"/>
              <a:gd name="connsiteY21" fmla="*/ 447261 h 630462"/>
              <a:gd name="connsiteX22" fmla="*/ 894522 w 934278"/>
              <a:gd name="connsiteY22" fmla="*/ 487018 h 630462"/>
              <a:gd name="connsiteX23" fmla="*/ 844826 w 934278"/>
              <a:gd name="connsiteY23" fmla="*/ 536713 h 630462"/>
              <a:gd name="connsiteX24" fmla="*/ 795131 w 934278"/>
              <a:gd name="connsiteY24" fmla="*/ 596348 h 630462"/>
              <a:gd name="connsiteX25" fmla="*/ 775252 w 934278"/>
              <a:gd name="connsiteY25" fmla="*/ 606287 h 6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278" h="630462">
                <a:moveTo>
                  <a:pt x="695739" y="616226"/>
                </a:moveTo>
                <a:cubicBezTo>
                  <a:pt x="511214" y="628529"/>
                  <a:pt x="396136" y="640904"/>
                  <a:pt x="188844" y="616226"/>
                </a:cubicBezTo>
                <a:cubicBezTo>
                  <a:pt x="165121" y="613402"/>
                  <a:pt x="146102" y="593363"/>
                  <a:pt x="129209" y="576470"/>
                </a:cubicBezTo>
                <a:lnTo>
                  <a:pt x="79513" y="526774"/>
                </a:lnTo>
                <a:cubicBezTo>
                  <a:pt x="66261" y="500270"/>
                  <a:pt x="49128" y="475373"/>
                  <a:pt x="39757" y="447261"/>
                </a:cubicBezTo>
                <a:cubicBezTo>
                  <a:pt x="36444" y="437322"/>
                  <a:pt x="33945" y="427074"/>
                  <a:pt x="29818" y="417444"/>
                </a:cubicBezTo>
                <a:cubicBezTo>
                  <a:pt x="-7028" y="331472"/>
                  <a:pt x="23309" y="417796"/>
                  <a:pt x="0" y="347870"/>
                </a:cubicBezTo>
                <a:cubicBezTo>
                  <a:pt x="3313" y="288235"/>
                  <a:pt x="1079" y="228032"/>
                  <a:pt x="9939" y="168966"/>
                </a:cubicBezTo>
                <a:cubicBezTo>
                  <a:pt x="11329" y="159699"/>
                  <a:pt x="23964" y="156405"/>
                  <a:pt x="29818" y="149087"/>
                </a:cubicBezTo>
                <a:cubicBezTo>
                  <a:pt x="37280" y="139759"/>
                  <a:pt x="41250" y="127717"/>
                  <a:pt x="49696" y="119270"/>
                </a:cubicBezTo>
                <a:cubicBezTo>
                  <a:pt x="61409" y="107557"/>
                  <a:pt x="76726" y="100057"/>
                  <a:pt x="89452" y="89452"/>
                </a:cubicBezTo>
                <a:cubicBezTo>
                  <a:pt x="96651" y="83453"/>
                  <a:pt x="101834" y="75196"/>
                  <a:pt x="109331" y="69574"/>
                </a:cubicBezTo>
                <a:cubicBezTo>
                  <a:pt x="177969" y="18096"/>
                  <a:pt x="161486" y="31687"/>
                  <a:pt x="248478" y="9939"/>
                </a:cubicBezTo>
                <a:lnTo>
                  <a:pt x="288235" y="0"/>
                </a:lnTo>
                <a:cubicBezTo>
                  <a:pt x="424070" y="3313"/>
                  <a:pt x="560004" y="3769"/>
                  <a:pt x="695739" y="9939"/>
                </a:cubicBezTo>
                <a:cubicBezTo>
                  <a:pt x="706205" y="10415"/>
                  <a:pt x="715483" y="17001"/>
                  <a:pt x="725557" y="19879"/>
                </a:cubicBezTo>
                <a:cubicBezTo>
                  <a:pt x="767887" y="31974"/>
                  <a:pt x="809876" y="34624"/>
                  <a:pt x="844826" y="69574"/>
                </a:cubicBezTo>
                <a:lnTo>
                  <a:pt x="894522" y="119270"/>
                </a:lnTo>
                <a:cubicBezTo>
                  <a:pt x="897835" y="132522"/>
                  <a:pt x="899080" y="146471"/>
                  <a:pt x="904461" y="159026"/>
                </a:cubicBezTo>
                <a:cubicBezTo>
                  <a:pt x="909166" y="170006"/>
                  <a:pt x="920145" y="177659"/>
                  <a:pt x="924339" y="188844"/>
                </a:cubicBezTo>
                <a:cubicBezTo>
                  <a:pt x="930270" y="204661"/>
                  <a:pt x="930965" y="221974"/>
                  <a:pt x="934278" y="238539"/>
                </a:cubicBezTo>
                <a:cubicBezTo>
                  <a:pt x="930751" y="302035"/>
                  <a:pt x="942000" y="382861"/>
                  <a:pt x="914400" y="447261"/>
                </a:cubicBezTo>
                <a:cubicBezTo>
                  <a:pt x="908564" y="460880"/>
                  <a:pt x="903618" y="475323"/>
                  <a:pt x="894522" y="487018"/>
                </a:cubicBezTo>
                <a:cubicBezTo>
                  <a:pt x="880139" y="505510"/>
                  <a:pt x="857820" y="517221"/>
                  <a:pt x="844826" y="536713"/>
                </a:cubicBezTo>
                <a:cubicBezTo>
                  <a:pt x="826442" y="564289"/>
                  <a:pt x="822462" y="574483"/>
                  <a:pt x="795131" y="596348"/>
                </a:cubicBezTo>
                <a:cubicBezTo>
                  <a:pt x="789346" y="600976"/>
                  <a:pt x="781878" y="602974"/>
                  <a:pt x="775252" y="6062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7059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ppt-文本框">
            <a:extLst>
              <a:ext uri="{FF2B5EF4-FFF2-40B4-BE49-F238E27FC236}">
                <a16:creationId xmlns:a16="http://schemas.microsoft.com/office/drawing/2014/main" id="{2A5700E8-40E4-4672-8760-FBC36E4858FB}"/>
              </a:ext>
            </a:extLst>
          </p:cNvPr>
          <p:cNvSpPr txBox="1"/>
          <p:nvPr/>
        </p:nvSpPr>
        <p:spPr>
          <a:xfrm>
            <a:off x="654375" y="524583"/>
            <a:ext cx="11056358" cy="580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本來以為我可以很容易的就吹出泡泡，沒想到我剛吹出的泡泡還沒離開吸管就破了。我覺得有點失望，本來想在妹妹面前好好表現一下的，現在卻沒辦法了。我的心裡就像有一片烏雲飄過，把我原本的好心情都蓋住了。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>
              <a:lnSpc>
                <a:spcPts val="5000"/>
              </a:lnSpc>
              <a:defRPr/>
            </a:pPr>
            <a:r>
              <a:rPr lang="zh-TW" altLang="zh-TW" sz="36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難道我就這樣放棄了</a:t>
            </a:r>
            <a:r>
              <a:rPr lang="en-US" altLang="zh-TW" sz="36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36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難道一次失敗我就不再嘗試了</a:t>
            </a:r>
            <a:r>
              <a:rPr lang="en-US" altLang="zh-TW" sz="36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3600" b="1" dirty="0">
                <a:solidFill>
                  <a:srgbClr val="0960A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烏雲飄過總會有晴天，下雨過後總會有彩虹，</a:t>
            </a:r>
            <a:r>
              <a:rPr lang="zh-TW" altLang="zh-TW" sz="36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我怎麼不再試試看呢</a:t>
            </a:r>
            <a:r>
              <a:rPr lang="en-US" altLang="zh-TW" sz="36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」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9950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ADCDECE-A5C3-4EA0-A308-C154FDE919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6" y="0"/>
            <a:ext cx="12010124" cy="6858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291B2CB-513B-4CEC-A7CB-A126112BF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51" t="23648" r="1251" b="14424"/>
          <a:stretch/>
        </p:blipFill>
        <p:spPr>
          <a:xfrm>
            <a:off x="7975024" y="1640114"/>
            <a:ext cx="4071834" cy="4238171"/>
          </a:xfrm>
          <a:prstGeom prst="rect">
            <a:avLst/>
          </a:prstGeom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CA67B819-EEE3-4A8F-BC2C-A8F203B59E27}"/>
              </a:ext>
            </a:extLst>
          </p:cNvPr>
          <p:cNvSpPr/>
          <p:nvPr/>
        </p:nvSpPr>
        <p:spPr>
          <a:xfrm>
            <a:off x="2514496" y="2464904"/>
            <a:ext cx="5088835" cy="2193491"/>
          </a:xfrm>
          <a:prstGeom prst="wedgeRoundRectCallout">
            <a:avLst>
              <a:gd name="adj1" fmla="val 60058"/>
              <a:gd name="adj2" fmla="val 16447"/>
              <a:gd name="adj3" fmla="val 16667"/>
            </a:avLst>
          </a:prstGeom>
          <a:solidFill>
            <a:schemeClr val="tx1"/>
          </a:solidFill>
          <a:ln w="57150">
            <a:solidFill>
              <a:srgbClr val="3DB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koppt-文本框">
            <a:extLst>
              <a:ext uri="{FF2B5EF4-FFF2-40B4-BE49-F238E27FC236}">
                <a16:creationId xmlns:a16="http://schemas.microsoft.com/office/drawing/2014/main" id="{F219C208-E4EE-46BE-8498-F7F0C23DB248}"/>
              </a:ext>
            </a:extLst>
          </p:cNvPr>
          <p:cNvSpPr txBox="1"/>
          <p:nvPr/>
        </p:nvSpPr>
        <p:spPr>
          <a:xfrm>
            <a:off x="3031331" y="2592153"/>
            <a:ext cx="7308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再使用一個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關聯句型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74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3D33ACB-AAD8-49A0-B3DC-AC923B958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89305"/>
              </p:ext>
            </p:extLst>
          </p:nvPr>
        </p:nvGraphicFramePr>
        <p:xfrm>
          <a:off x="694674" y="133062"/>
          <a:ext cx="10802652" cy="6591876"/>
        </p:xfrm>
        <a:graphic>
          <a:graphicData uri="http://schemas.openxmlformats.org/drawingml/2006/table">
            <a:tbl>
              <a:tblPr firstRow="1" bandRow="1"/>
              <a:tblGrid>
                <a:gridCol w="1470982">
                  <a:extLst>
                    <a:ext uri="{9D8B030D-6E8A-4147-A177-3AD203B41FA5}">
                      <a16:colId xmlns:a16="http://schemas.microsoft.com/office/drawing/2014/main" val="81370454"/>
                    </a:ext>
                  </a:extLst>
                </a:gridCol>
                <a:gridCol w="1767709">
                  <a:extLst>
                    <a:ext uri="{9D8B030D-6E8A-4147-A177-3AD203B41FA5}">
                      <a16:colId xmlns:a16="http://schemas.microsoft.com/office/drawing/2014/main" val="1657337328"/>
                    </a:ext>
                  </a:extLst>
                </a:gridCol>
                <a:gridCol w="2040717">
                  <a:extLst>
                    <a:ext uri="{9D8B030D-6E8A-4147-A177-3AD203B41FA5}">
                      <a16:colId xmlns:a16="http://schemas.microsoft.com/office/drawing/2014/main" val="3703948594"/>
                    </a:ext>
                  </a:extLst>
                </a:gridCol>
                <a:gridCol w="1538902">
                  <a:extLst>
                    <a:ext uri="{9D8B030D-6E8A-4147-A177-3AD203B41FA5}">
                      <a16:colId xmlns:a16="http://schemas.microsoft.com/office/drawing/2014/main" val="3171888870"/>
                    </a:ext>
                  </a:extLst>
                </a:gridCol>
                <a:gridCol w="2021327">
                  <a:extLst>
                    <a:ext uri="{9D8B030D-6E8A-4147-A177-3AD203B41FA5}">
                      <a16:colId xmlns:a16="http://schemas.microsoft.com/office/drawing/2014/main" val="1934711423"/>
                    </a:ext>
                  </a:extLst>
                </a:gridCol>
                <a:gridCol w="1963015">
                  <a:extLst>
                    <a:ext uri="{9D8B030D-6E8A-4147-A177-3AD203B41FA5}">
                      <a16:colId xmlns:a16="http://schemas.microsoft.com/office/drawing/2014/main" val="2326259672"/>
                    </a:ext>
                  </a:extLst>
                </a:gridCol>
              </a:tblGrid>
              <a:tr h="346458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425550" rtl="0" eaLnBrk="1" latinLnBrk="0" hangingPunct="1"/>
                      <a:r>
                        <a:rPr lang="en-US" altLang="zh-TW" sz="18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    </a:t>
                      </a:r>
                      <a:r>
                        <a:rPr lang="zh-TW" altLang="en-US" sz="1800" b="1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 聯 句 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82569123"/>
                  </a:ext>
                </a:extLst>
              </a:tr>
              <a:tr h="21900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352330"/>
                  </a:ext>
                </a:extLst>
              </a:tr>
              <a:tr h="375329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有的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有的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一面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一面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也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又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有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也有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073427"/>
                  </a:ext>
                </a:extLst>
              </a:tr>
              <a:tr h="2190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55490"/>
                  </a:ext>
                </a:extLst>
              </a:tr>
              <a:tr h="435539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有時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有時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一會兒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一會兒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能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也能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既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又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一方面</a:t>
                      </a:r>
                      <a:r>
                        <a:rPr lang="en-US" altLang="zh-TW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另一方面</a:t>
                      </a:r>
                      <a:r>
                        <a:rPr lang="en-US" altLang="zh-TW" sz="11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1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978463"/>
                  </a:ext>
                </a:extLst>
              </a:tr>
              <a:tr h="21900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承接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698366"/>
                  </a:ext>
                </a:extLst>
              </a:tr>
              <a:tr h="435539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首先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然後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接著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最後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一開始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....</a:t>
                      </a:r>
                    </a:p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於是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緊接著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終於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26405"/>
                  </a:ext>
                </a:extLst>
              </a:tr>
              <a:tr h="21900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遞進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635182"/>
                  </a:ext>
                </a:extLst>
              </a:tr>
              <a:tr h="433072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遞進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不只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更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不僅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還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不但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而且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除了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更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不但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也是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57511"/>
                  </a:ext>
                </a:extLst>
              </a:tr>
              <a:tr h="21900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419523"/>
                  </a:ext>
                </a:extLst>
              </a:tr>
              <a:tr h="433072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是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還是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不是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而是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除了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就是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寧可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也不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為了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只好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7907"/>
                  </a:ext>
                </a:extLst>
              </a:tr>
              <a:tr h="21900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502725"/>
                  </a:ext>
                </a:extLst>
              </a:tr>
              <a:tr h="433072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只有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才能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...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就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無論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都要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即使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也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不管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039658"/>
                  </a:ext>
                </a:extLst>
              </a:tr>
              <a:tr h="25984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轉折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707886"/>
                  </a:ext>
                </a:extLst>
              </a:tr>
              <a:tr h="433072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但是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雖然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卻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即使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依然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可是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不料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沒想到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竟然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507316"/>
                  </a:ext>
                </a:extLst>
              </a:tr>
              <a:tr h="21900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因果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54631"/>
                  </a:ext>
                </a:extLst>
              </a:tr>
              <a:tr h="433072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所以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既然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就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以致於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由於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只得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總是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因此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82539"/>
                  </a:ext>
                </a:extLst>
              </a:tr>
              <a:tr h="25984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假設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949816"/>
                  </a:ext>
                </a:extLst>
              </a:tr>
              <a:tr h="433072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假設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得先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有了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就能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倘若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若是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果然</a:t>
                      </a:r>
                      <a:r>
                        <a:rPr lang="en-US" altLang="zh-TW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69409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34CAC66-AE82-4F6A-9D58-2E9D445E1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89037"/>
              </p:ext>
            </p:extLst>
          </p:nvPr>
        </p:nvGraphicFramePr>
        <p:xfrm>
          <a:off x="694674" y="2896827"/>
          <a:ext cx="10802653" cy="168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056">
                  <a:extLst>
                    <a:ext uri="{9D8B030D-6E8A-4147-A177-3AD203B41FA5}">
                      <a16:colId xmlns:a16="http://schemas.microsoft.com/office/drawing/2014/main" val="3235695917"/>
                    </a:ext>
                  </a:extLst>
                </a:gridCol>
                <a:gridCol w="1766638">
                  <a:extLst>
                    <a:ext uri="{9D8B030D-6E8A-4147-A177-3AD203B41FA5}">
                      <a16:colId xmlns:a16="http://schemas.microsoft.com/office/drawing/2014/main" val="3759630046"/>
                    </a:ext>
                  </a:extLst>
                </a:gridCol>
                <a:gridCol w="2040717">
                  <a:extLst>
                    <a:ext uri="{9D8B030D-6E8A-4147-A177-3AD203B41FA5}">
                      <a16:colId xmlns:a16="http://schemas.microsoft.com/office/drawing/2014/main" val="3098977604"/>
                    </a:ext>
                  </a:extLst>
                </a:gridCol>
                <a:gridCol w="1538903">
                  <a:extLst>
                    <a:ext uri="{9D8B030D-6E8A-4147-A177-3AD203B41FA5}">
                      <a16:colId xmlns:a16="http://schemas.microsoft.com/office/drawing/2014/main" val="374921342"/>
                    </a:ext>
                  </a:extLst>
                </a:gridCol>
                <a:gridCol w="2021327">
                  <a:extLst>
                    <a:ext uri="{9D8B030D-6E8A-4147-A177-3AD203B41FA5}">
                      <a16:colId xmlns:a16="http://schemas.microsoft.com/office/drawing/2014/main" val="349889460"/>
                    </a:ext>
                  </a:extLst>
                </a:gridCol>
                <a:gridCol w="1963012">
                  <a:extLst>
                    <a:ext uri="{9D8B030D-6E8A-4147-A177-3AD203B41FA5}">
                      <a16:colId xmlns:a16="http://schemas.microsoft.com/office/drawing/2014/main" val="3837826588"/>
                    </a:ext>
                  </a:extLst>
                </a:gridCol>
              </a:tblGrid>
              <a:tr h="55505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</a:p>
                  </a:txBody>
                  <a:tcPr marL="58652" marR="58652" marT="29326" marB="29326" anchor="ctr">
                    <a:lnL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</a:p>
                  </a:txBody>
                  <a:tcPr marL="58652" marR="58652" marT="29326" marB="293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marL="58652" marR="58652" marT="29326" marB="293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</a:p>
                  </a:txBody>
                  <a:tcPr marL="58652" marR="58652" marT="29326" marB="293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lang="zh-TW" altLang="en-US" sz="28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652" marR="58652" marT="29326" marB="293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</a:txBody>
                  <a:tcPr marL="58652" marR="58652" marT="29326" marB="293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941802"/>
                  </a:ext>
                </a:extLst>
              </a:tr>
              <a:tr h="1130552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只有</a:t>
                      </a: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才能</a:t>
                      </a: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58652" marR="58652" marT="29326" marB="293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</a:t>
                      </a: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...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就</a:t>
                      </a: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58652" marR="58652" marT="29326" marB="293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無論</a:t>
                      </a: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都要</a:t>
                      </a: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58652" marR="58652" marT="29326" marB="293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即使</a:t>
                      </a: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也</a:t>
                      </a: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28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8652" marR="58652" marT="29326" marB="293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不管</a:t>
                      </a: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總是</a:t>
                      </a:r>
                      <a:r>
                        <a:rPr lang="en-US" altLang="zh-TW" sz="2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58652" marR="58652" marT="29326" marB="293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794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58506"/>
                  </a:ext>
                </a:extLst>
              </a:tr>
            </a:tbl>
          </a:graphicData>
        </a:graphic>
      </p:graphicFrame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0ED9F82F-9786-4858-9D9F-881366DBA694}"/>
              </a:ext>
            </a:extLst>
          </p:cNvPr>
          <p:cNvSpPr/>
          <p:nvPr/>
        </p:nvSpPr>
        <p:spPr>
          <a:xfrm>
            <a:off x="7663803" y="3518452"/>
            <a:ext cx="1748554" cy="1027159"/>
          </a:xfrm>
          <a:custGeom>
            <a:avLst/>
            <a:gdLst>
              <a:gd name="connsiteX0" fmla="*/ 695739 w 934278"/>
              <a:gd name="connsiteY0" fmla="*/ 616226 h 630462"/>
              <a:gd name="connsiteX1" fmla="*/ 188844 w 934278"/>
              <a:gd name="connsiteY1" fmla="*/ 616226 h 630462"/>
              <a:gd name="connsiteX2" fmla="*/ 129209 w 934278"/>
              <a:gd name="connsiteY2" fmla="*/ 576470 h 630462"/>
              <a:gd name="connsiteX3" fmla="*/ 79513 w 934278"/>
              <a:gd name="connsiteY3" fmla="*/ 526774 h 630462"/>
              <a:gd name="connsiteX4" fmla="*/ 39757 w 934278"/>
              <a:gd name="connsiteY4" fmla="*/ 447261 h 630462"/>
              <a:gd name="connsiteX5" fmla="*/ 29818 w 934278"/>
              <a:gd name="connsiteY5" fmla="*/ 417444 h 630462"/>
              <a:gd name="connsiteX6" fmla="*/ 0 w 934278"/>
              <a:gd name="connsiteY6" fmla="*/ 347870 h 630462"/>
              <a:gd name="connsiteX7" fmla="*/ 9939 w 934278"/>
              <a:gd name="connsiteY7" fmla="*/ 168966 h 630462"/>
              <a:gd name="connsiteX8" fmla="*/ 29818 w 934278"/>
              <a:gd name="connsiteY8" fmla="*/ 149087 h 630462"/>
              <a:gd name="connsiteX9" fmla="*/ 49696 w 934278"/>
              <a:gd name="connsiteY9" fmla="*/ 119270 h 630462"/>
              <a:gd name="connsiteX10" fmla="*/ 89452 w 934278"/>
              <a:gd name="connsiteY10" fmla="*/ 89452 h 630462"/>
              <a:gd name="connsiteX11" fmla="*/ 109331 w 934278"/>
              <a:gd name="connsiteY11" fmla="*/ 69574 h 630462"/>
              <a:gd name="connsiteX12" fmla="*/ 248478 w 934278"/>
              <a:gd name="connsiteY12" fmla="*/ 9939 h 630462"/>
              <a:gd name="connsiteX13" fmla="*/ 288235 w 934278"/>
              <a:gd name="connsiteY13" fmla="*/ 0 h 630462"/>
              <a:gd name="connsiteX14" fmla="*/ 695739 w 934278"/>
              <a:gd name="connsiteY14" fmla="*/ 9939 h 630462"/>
              <a:gd name="connsiteX15" fmla="*/ 725557 w 934278"/>
              <a:gd name="connsiteY15" fmla="*/ 19879 h 630462"/>
              <a:gd name="connsiteX16" fmla="*/ 844826 w 934278"/>
              <a:gd name="connsiteY16" fmla="*/ 69574 h 630462"/>
              <a:gd name="connsiteX17" fmla="*/ 894522 w 934278"/>
              <a:gd name="connsiteY17" fmla="*/ 119270 h 630462"/>
              <a:gd name="connsiteX18" fmla="*/ 904461 w 934278"/>
              <a:gd name="connsiteY18" fmla="*/ 159026 h 630462"/>
              <a:gd name="connsiteX19" fmla="*/ 924339 w 934278"/>
              <a:gd name="connsiteY19" fmla="*/ 188844 h 630462"/>
              <a:gd name="connsiteX20" fmla="*/ 934278 w 934278"/>
              <a:gd name="connsiteY20" fmla="*/ 238539 h 630462"/>
              <a:gd name="connsiteX21" fmla="*/ 914400 w 934278"/>
              <a:gd name="connsiteY21" fmla="*/ 447261 h 630462"/>
              <a:gd name="connsiteX22" fmla="*/ 894522 w 934278"/>
              <a:gd name="connsiteY22" fmla="*/ 487018 h 630462"/>
              <a:gd name="connsiteX23" fmla="*/ 844826 w 934278"/>
              <a:gd name="connsiteY23" fmla="*/ 536713 h 630462"/>
              <a:gd name="connsiteX24" fmla="*/ 795131 w 934278"/>
              <a:gd name="connsiteY24" fmla="*/ 596348 h 630462"/>
              <a:gd name="connsiteX25" fmla="*/ 775252 w 934278"/>
              <a:gd name="connsiteY25" fmla="*/ 606287 h 6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278" h="630462">
                <a:moveTo>
                  <a:pt x="695739" y="616226"/>
                </a:moveTo>
                <a:cubicBezTo>
                  <a:pt x="511214" y="628529"/>
                  <a:pt x="396136" y="640904"/>
                  <a:pt x="188844" y="616226"/>
                </a:cubicBezTo>
                <a:cubicBezTo>
                  <a:pt x="165121" y="613402"/>
                  <a:pt x="146102" y="593363"/>
                  <a:pt x="129209" y="576470"/>
                </a:cubicBezTo>
                <a:lnTo>
                  <a:pt x="79513" y="526774"/>
                </a:lnTo>
                <a:cubicBezTo>
                  <a:pt x="66261" y="500270"/>
                  <a:pt x="49128" y="475373"/>
                  <a:pt x="39757" y="447261"/>
                </a:cubicBezTo>
                <a:cubicBezTo>
                  <a:pt x="36444" y="437322"/>
                  <a:pt x="33945" y="427074"/>
                  <a:pt x="29818" y="417444"/>
                </a:cubicBezTo>
                <a:cubicBezTo>
                  <a:pt x="-7028" y="331472"/>
                  <a:pt x="23309" y="417796"/>
                  <a:pt x="0" y="347870"/>
                </a:cubicBezTo>
                <a:cubicBezTo>
                  <a:pt x="3313" y="288235"/>
                  <a:pt x="1079" y="228032"/>
                  <a:pt x="9939" y="168966"/>
                </a:cubicBezTo>
                <a:cubicBezTo>
                  <a:pt x="11329" y="159699"/>
                  <a:pt x="23964" y="156405"/>
                  <a:pt x="29818" y="149087"/>
                </a:cubicBezTo>
                <a:cubicBezTo>
                  <a:pt x="37280" y="139759"/>
                  <a:pt x="41250" y="127717"/>
                  <a:pt x="49696" y="119270"/>
                </a:cubicBezTo>
                <a:cubicBezTo>
                  <a:pt x="61409" y="107557"/>
                  <a:pt x="76726" y="100057"/>
                  <a:pt x="89452" y="89452"/>
                </a:cubicBezTo>
                <a:cubicBezTo>
                  <a:pt x="96651" y="83453"/>
                  <a:pt x="101834" y="75196"/>
                  <a:pt x="109331" y="69574"/>
                </a:cubicBezTo>
                <a:cubicBezTo>
                  <a:pt x="177969" y="18096"/>
                  <a:pt x="161486" y="31687"/>
                  <a:pt x="248478" y="9939"/>
                </a:cubicBezTo>
                <a:lnTo>
                  <a:pt x="288235" y="0"/>
                </a:lnTo>
                <a:cubicBezTo>
                  <a:pt x="424070" y="3313"/>
                  <a:pt x="560004" y="3769"/>
                  <a:pt x="695739" y="9939"/>
                </a:cubicBezTo>
                <a:cubicBezTo>
                  <a:pt x="706205" y="10415"/>
                  <a:pt x="715483" y="17001"/>
                  <a:pt x="725557" y="19879"/>
                </a:cubicBezTo>
                <a:cubicBezTo>
                  <a:pt x="767887" y="31974"/>
                  <a:pt x="809876" y="34624"/>
                  <a:pt x="844826" y="69574"/>
                </a:cubicBezTo>
                <a:lnTo>
                  <a:pt x="894522" y="119270"/>
                </a:lnTo>
                <a:cubicBezTo>
                  <a:pt x="897835" y="132522"/>
                  <a:pt x="899080" y="146471"/>
                  <a:pt x="904461" y="159026"/>
                </a:cubicBezTo>
                <a:cubicBezTo>
                  <a:pt x="909166" y="170006"/>
                  <a:pt x="920145" y="177659"/>
                  <a:pt x="924339" y="188844"/>
                </a:cubicBezTo>
                <a:cubicBezTo>
                  <a:pt x="930270" y="204661"/>
                  <a:pt x="930965" y="221974"/>
                  <a:pt x="934278" y="238539"/>
                </a:cubicBezTo>
                <a:cubicBezTo>
                  <a:pt x="930751" y="302035"/>
                  <a:pt x="942000" y="382861"/>
                  <a:pt x="914400" y="447261"/>
                </a:cubicBezTo>
                <a:cubicBezTo>
                  <a:pt x="908564" y="460880"/>
                  <a:pt x="903618" y="475323"/>
                  <a:pt x="894522" y="487018"/>
                </a:cubicBezTo>
                <a:cubicBezTo>
                  <a:pt x="880139" y="505510"/>
                  <a:pt x="857820" y="517221"/>
                  <a:pt x="844826" y="536713"/>
                </a:cubicBezTo>
                <a:cubicBezTo>
                  <a:pt x="826442" y="564289"/>
                  <a:pt x="822462" y="574483"/>
                  <a:pt x="795131" y="596348"/>
                </a:cubicBezTo>
                <a:cubicBezTo>
                  <a:pt x="789346" y="600976"/>
                  <a:pt x="781878" y="602974"/>
                  <a:pt x="775252" y="6062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5968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ppt-文本框">
            <a:extLst>
              <a:ext uri="{FF2B5EF4-FFF2-40B4-BE49-F238E27FC236}">
                <a16:creationId xmlns:a16="http://schemas.microsoft.com/office/drawing/2014/main" id="{2A5700E8-40E4-4672-8760-FBC36E4858FB}"/>
              </a:ext>
            </a:extLst>
          </p:cNvPr>
          <p:cNvSpPr txBox="1"/>
          <p:nvPr/>
        </p:nvSpPr>
        <p:spPr>
          <a:xfrm>
            <a:off x="575124" y="451098"/>
            <a:ext cx="10874753" cy="580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本來以為我可以很容易的就吹出泡泡，沒想到我剛吹出的泡泡還沒離開吸管就破了。我覺得有點失望，本來想在妹妹面前好好表現一下的，現在卻沒辦法了。我的心裡就像有一片烏雲飄過，把我原本的好心情都蓋住了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難道我就這樣放棄了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r>
              <a:rPr kumimoji="0" lang="zh-TW" altLang="zh-TW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難道一次失敗我就不再嘗試了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」烏雲飄過總會有晴天，下過雨後總會有彩虹，我怎麼對自己這麼沒信心呢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我告訴自己：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即使接下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來吹出的泡泡還是沒有成功，我也要再試試看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97661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9094023-FF3F-4252-97C6-DAD0D44F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6" y="0"/>
            <a:ext cx="11923985" cy="6858000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21F5940-4E7A-47C1-80B7-B871EB527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34804"/>
              </p:ext>
            </p:extLst>
          </p:nvPr>
        </p:nvGraphicFramePr>
        <p:xfrm>
          <a:off x="7025694" y="433158"/>
          <a:ext cx="5088836" cy="1161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784">
                  <a:extLst>
                    <a:ext uri="{9D8B030D-6E8A-4147-A177-3AD203B41FA5}">
                      <a16:colId xmlns:a16="http://schemas.microsoft.com/office/drawing/2014/main" val="278414121"/>
                    </a:ext>
                  </a:extLst>
                </a:gridCol>
                <a:gridCol w="1691465">
                  <a:extLst>
                    <a:ext uri="{9D8B030D-6E8A-4147-A177-3AD203B41FA5}">
                      <a16:colId xmlns:a16="http://schemas.microsoft.com/office/drawing/2014/main" val="2579886761"/>
                    </a:ext>
                  </a:extLst>
                </a:gridCol>
                <a:gridCol w="1866587">
                  <a:extLst>
                    <a:ext uri="{9D8B030D-6E8A-4147-A177-3AD203B41FA5}">
                      <a16:colId xmlns:a16="http://schemas.microsoft.com/office/drawing/2014/main" val="4180173436"/>
                    </a:ext>
                  </a:extLst>
                </a:gridCol>
              </a:tblGrid>
              <a:tr h="404959">
                <a:tc gridSpan="3"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   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 作 技 巧</a:t>
                      </a:r>
                      <a:endParaRPr lang="zh-TW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C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35710"/>
                  </a:ext>
                </a:extLst>
              </a:tr>
              <a:tr h="378384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 </a:t>
                      </a:r>
                      <a:r>
                        <a:rPr lang="zh-TW" altLang="en-US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外表</a:t>
                      </a:r>
                      <a:r>
                        <a:rPr lang="en-US" altLang="zh-TW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</a:t>
                      </a:r>
                      <a:endParaRPr lang="en-US" altLang="zh-TW" sz="1600" b="1" dirty="0">
                        <a:solidFill>
                          <a:srgbClr val="DA0C4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 </a:t>
                      </a:r>
                      <a:r>
                        <a:rPr lang="zh-TW" altLang="en-US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動作</a:t>
                      </a:r>
                      <a:r>
                        <a:rPr lang="en-US" altLang="zh-TW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表情 </a:t>
                      </a:r>
                      <a:endParaRPr lang="zh-TW" altLang="en-US" sz="1600" dirty="0">
                        <a:solidFill>
                          <a:srgbClr val="DA0C44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 </a:t>
                      </a:r>
                      <a:r>
                        <a:rPr lang="zh-TW" altLang="en-US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對話</a:t>
                      </a:r>
                      <a:r>
                        <a:rPr lang="en-US" altLang="zh-TW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獨白 </a:t>
                      </a:r>
                      <a:endParaRPr lang="en-US" altLang="zh-TW" sz="1600" b="1" dirty="0">
                        <a:solidFill>
                          <a:srgbClr val="DA0C4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93938"/>
                  </a:ext>
                </a:extLst>
              </a:tr>
              <a:tr h="378384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說明</a:t>
                      </a:r>
                      <a:r>
                        <a:rPr lang="en-US" altLang="zh-TW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解釋</a:t>
                      </a:r>
                      <a:endParaRPr lang="en-US" altLang="zh-TW" sz="1600" b="1" dirty="0">
                        <a:solidFill>
                          <a:srgbClr val="DA0C4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 </a:t>
                      </a:r>
                      <a:r>
                        <a:rPr lang="zh-TW" altLang="en-US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情緒</a:t>
                      </a:r>
                      <a:r>
                        <a:rPr lang="en-US" altLang="zh-TW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感受 </a:t>
                      </a:r>
                      <a:endParaRPr lang="zh-TW" altLang="en-US" sz="1600" dirty="0">
                        <a:solidFill>
                          <a:srgbClr val="DA0C44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 </a:t>
                      </a:r>
                      <a:r>
                        <a:rPr lang="zh-TW" altLang="en-US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迴響</a:t>
                      </a:r>
                      <a:r>
                        <a:rPr lang="en-US" altLang="zh-TW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啟發</a:t>
                      </a:r>
                      <a:endParaRPr lang="en-US" altLang="zh-TW" sz="1600" b="1" dirty="0">
                        <a:solidFill>
                          <a:srgbClr val="DA0C4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905441"/>
                  </a:ext>
                </a:extLst>
              </a:tr>
            </a:tbl>
          </a:graphicData>
        </a:graphic>
      </p:graphicFrame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CA67B819-EEE3-4A8F-BC2C-A8F203B59E27}"/>
              </a:ext>
            </a:extLst>
          </p:cNvPr>
          <p:cNvSpPr/>
          <p:nvPr/>
        </p:nvSpPr>
        <p:spPr>
          <a:xfrm>
            <a:off x="1392530" y="311563"/>
            <a:ext cx="5088835" cy="1938991"/>
          </a:xfrm>
          <a:prstGeom prst="wedgeRoundRectCallout">
            <a:avLst>
              <a:gd name="adj1" fmla="val 59640"/>
              <a:gd name="adj2" fmla="val 6028"/>
              <a:gd name="adj3" fmla="val 16667"/>
            </a:avLst>
          </a:prstGeom>
          <a:solidFill>
            <a:schemeClr val="tx1"/>
          </a:solidFill>
          <a:ln w="57150">
            <a:solidFill>
              <a:srgbClr val="3DB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koppt-文本框">
            <a:extLst>
              <a:ext uri="{FF2B5EF4-FFF2-40B4-BE49-F238E27FC236}">
                <a16:creationId xmlns:a16="http://schemas.microsoft.com/office/drawing/2014/main" id="{F219C208-E4EE-46BE-8498-F7F0C23DB248}"/>
              </a:ext>
            </a:extLst>
          </p:cNvPr>
          <p:cNvSpPr txBox="1"/>
          <p:nvPr/>
        </p:nvSpPr>
        <p:spPr>
          <a:xfrm>
            <a:off x="1532776" y="311563"/>
            <a:ext cx="4948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最後使用一個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寫作技巧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3471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BA15643-1956-48CD-A519-BC53192D3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32056"/>
              </p:ext>
            </p:extLst>
          </p:nvPr>
        </p:nvGraphicFramePr>
        <p:xfrm>
          <a:off x="1489213" y="1789043"/>
          <a:ext cx="9213573" cy="353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555">
                  <a:extLst>
                    <a:ext uri="{9D8B030D-6E8A-4147-A177-3AD203B41FA5}">
                      <a16:colId xmlns:a16="http://schemas.microsoft.com/office/drawing/2014/main" val="278414121"/>
                    </a:ext>
                  </a:extLst>
                </a:gridCol>
                <a:gridCol w="3062476">
                  <a:extLst>
                    <a:ext uri="{9D8B030D-6E8A-4147-A177-3AD203B41FA5}">
                      <a16:colId xmlns:a16="http://schemas.microsoft.com/office/drawing/2014/main" val="2579886761"/>
                    </a:ext>
                  </a:extLst>
                </a:gridCol>
                <a:gridCol w="3379542">
                  <a:extLst>
                    <a:ext uri="{9D8B030D-6E8A-4147-A177-3AD203B41FA5}">
                      <a16:colId xmlns:a16="http://schemas.microsoft.com/office/drawing/2014/main" val="4180173436"/>
                    </a:ext>
                  </a:extLst>
                </a:gridCol>
              </a:tblGrid>
              <a:tr h="974627">
                <a:tc gridSpan="3"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   </a:t>
                      </a:r>
                      <a:r>
                        <a:rPr lang="zh-TW" altLang="en-US" sz="4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 作 技 巧</a:t>
                      </a:r>
                      <a:endParaRPr lang="zh-TW" altLang="en-US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C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35710"/>
                  </a:ext>
                </a:extLst>
              </a:tr>
              <a:tr h="1281943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外表</a:t>
                      </a:r>
                      <a:r>
                        <a:rPr lang="en-US" altLang="zh-TW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</a:t>
                      </a:r>
                      <a:endParaRPr lang="en-US" altLang="zh-TW" sz="36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動作</a:t>
                      </a:r>
                      <a:r>
                        <a:rPr lang="en-US" altLang="zh-TW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表情 </a:t>
                      </a:r>
                      <a:endParaRPr lang="zh-TW" altLang="en-US" sz="3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對話</a:t>
                      </a:r>
                      <a:r>
                        <a:rPr lang="en-US" altLang="zh-TW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獨白 </a:t>
                      </a:r>
                      <a:endParaRPr lang="en-US" altLang="zh-TW" sz="36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93938"/>
                  </a:ext>
                </a:extLst>
              </a:tr>
              <a:tr h="1281943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說明</a:t>
                      </a:r>
                      <a:r>
                        <a:rPr lang="en-US" altLang="zh-TW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解釋</a:t>
                      </a:r>
                      <a:endParaRPr lang="en-US" altLang="zh-TW" sz="36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情緒</a:t>
                      </a:r>
                      <a:r>
                        <a:rPr lang="en-US" altLang="zh-TW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感受 </a:t>
                      </a:r>
                      <a:endParaRPr lang="zh-TW" altLang="en-US" sz="36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 </a:t>
                      </a:r>
                      <a:r>
                        <a:rPr lang="zh-TW" altLang="en-US" sz="3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迴響</a:t>
                      </a:r>
                      <a:r>
                        <a:rPr lang="en-US" altLang="zh-TW" sz="3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6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啟發</a:t>
                      </a:r>
                      <a:endParaRPr lang="en-US" altLang="zh-TW" sz="3600" b="1" dirty="0">
                        <a:solidFill>
                          <a:srgbClr val="DA0C4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905441"/>
                  </a:ext>
                </a:extLst>
              </a:tr>
            </a:tbl>
          </a:graphicData>
        </a:graphic>
      </p:graphicFrame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9ED1A4E2-B6C5-41AE-AE92-16FEE3A4F8E2}"/>
              </a:ext>
            </a:extLst>
          </p:cNvPr>
          <p:cNvSpPr/>
          <p:nvPr/>
        </p:nvSpPr>
        <p:spPr>
          <a:xfrm>
            <a:off x="7536911" y="4167428"/>
            <a:ext cx="2928993" cy="1001614"/>
          </a:xfrm>
          <a:custGeom>
            <a:avLst/>
            <a:gdLst>
              <a:gd name="connsiteX0" fmla="*/ 695739 w 934278"/>
              <a:gd name="connsiteY0" fmla="*/ 616226 h 630462"/>
              <a:gd name="connsiteX1" fmla="*/ 188844 w 934278"/>
              <a:gd name="connsiteY1" fmla="*/ 616226 h 630462"/>
              <a:gd name="connsiteX2" fmla="*/ 129209 w 934278"/>
              <a:gd name="connsiteY2" fmla="*/ 576470 h 630462"/>
              <a:gd name="connsiteX3" fmla="*/ 79513 w 934278"/>
              <a:gd name="connsiteY3" fmla="*/ 526774 h 630462"/>
              <a:gd name="connsiteX4" fmla="*/ 39757 w 934278"/>
              <a:gd name="connsiteY4" fmla="*/ 447261 h 630462"/>
              <a:gd name="connsiteX5" fmla="*/ 29818 w 934278"/>
              <a:gd name="connsiteY5" fmla="*/ 417444 h 630462"/>
              <a:gd name="connsiteX6" fmla="*/ 0 w 934278"/>
              <a:gd name="connsiteY6" fmla="*/ 347870 h 630462"/>
              <a:gd name="connsiteX7" fmla="*/ 9939 w 934278"/>
              <a:gd name="connsiteY7" fmla="*/ 168966 h 630462"/>
              <a:gd name="connsiteX8" fmla="*/ 29818 w 934278"/>
              <a:gd name="connsiteY8" fmla="*/ 149087 h 630462"/>
              <a:gd name="connsiteX9" fmla="*/ 49696 w 934278"/>
              <a:gd name="connsiteY9" fmla="*/ 119270 h 630462"/>
              <a:gd name="connsiteX10" fmla="*/ 89452 w 934278"/>
              <a:gd name="connsiteY10" fmla="*/ 89452 h 630462"/>
              <a:gd name="connsiteX11" fmla="*/ 109331 w 934278"/>
              <a:gd name="connsiteY11" fmla="*/ 69574 h 630462"/>
              <a:gd name="connsiteX12" fmla="*/ 248478 w 934278"/>
              <a:gd name="connsiteY12" fmla="*/ 9939 h 630462"/>
              <a:gd name="connsiteX13" fmla="*/ 288235 w 934278"/>
              <a:gd name="connsiteY13" fmla="*/ 0 h 630462"/>
              <a:gd name="connsiteX14" fmla="*/ 695739 w 934278"/>
              <a:gd name="connsiteY14" fmla="*/ 9939 h 630462"/>
              <a:gd name="connsiteX15" fmla="*/ 725557 w 934278"/>
              <a:gd name="connsiteY15" fmla="*/ 19879 h 630462"/>
              <a:gd name="connsiteX16" fmla="*/ 844826 w 934278"/>
              <a:gd name="connsiteY16" fmla="*/ 69574 h 630462"/>
              <a:gd name="connsiteX17" fmla="*/ 894522 w 934278"/>
              <a:gd name="connsiteY17" fmla="*/ 119270 h 630462"/>
              <a:gd name="connsiteX18" fmla="*/ 904461 w 934278"/>
              <a:gd name="connsiteY18" fmla="*/ 159026 h 630462"/>
              <a:gd name="connsiteX19" fmla="*/ 924339 w 934278"/>
              <a:gd name="connsiteY19" fmla="*/ 188844 h 630462"/>
              <a:gd name="connsiteX20" fmla="*/ 934278 w 934278"/>
              <a:gd name="connsiteY20" fmla="*/ 238539 h 630462"/>
              <a:gd name="connsiteX21" fmla="*/ 914400 w 934278"/>
              <a:gd name="connsiteY21" fmla="*/ 447261 h 630462"/>
              <a:gd name="connsiteX22" fmla="*/ 894522 w 934278"/>
              <a:gd name="connsiteY22" fmla="*/ 487018 h 630462"/>
              <a:gd name="connsiteX23" fmla="*/ 844826 w 934278"/>
              <a:gd name="connsiteY23" fmla="*/ 536713 h 630462"/>
              <a:gd name="connsiteX24" fmla="*/ 795131 w 934278"/>
              <a:gd name="connsiteY24" fmla="*/ 596348 h 630462"/>
              <a:gd name="connsiteX25" fmla="*/ 775252 w 934278"/>
              <a:gd name="connsiteY25" fmla="*/ 606287 h 6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278" h="630462">
                <a:moveTo>
                  <a:pt x="695739" y="616226"/>
                </a:moveTo>
                <a:cubicBezTo>
                  <a:pt x="511214" y="628529"/>
                  <a:pt x="396136" y="640904"/>
                  <a:pt x="188844" y="616226"/>
                </a:cubicBezTo>
                <a:cubicBezTo>
                  <a:pt x="165121" y="613402"/>
                  <a:pt x="146102" y="593363"/>
                  <a:pt x="129209" y="576470"/>
                </a:cubicBezTo>
                <a:lnTo>
                  <a:pt x="79513" y="526774"/>
                </a:lnTo>
                <a:cubicBezTo>
                  <a:pt x="66261" y="500270"/>
                  <a:pt x="49128" y="475373"/>
                  <a:pt x="39757" y="447261"/>
                </a:cubicBezTo>
                <a:cubicBezTo>
                  <a:pt x="36444" y="437322"/>
                  <a:pt x="33945" y="427074"/>
                  <a:pt x="29818" y="417444"/>
                </a:cubicBezTo>
                <a:cubicBezTo>
                  <a:pt x="-7028" y="331472"/>
                  <a:pt x="23309" y="417796"/>
                  <a:pt x="0" y="347870"/>
                </a:cubicBezTo>
                <a:cubicBezTo>
                  <a:pt x="3313" y="288235"/>
                  <a:pt x="1079" y="228032"/>
                  <a:pt x="9939" y="168966"/>
                </a:cubicBezTo>
                <a:cubicBezTo>
                  <a:pt x="11329" y="159699"/>
                  <a:pt x="23964" y="156405"/>
                  <a:pt x="29818" y="149087"/>
                </a:cubicBezTo>
                <a:cubicBezTo>
                  <a:pt x="37280" y="139759"/>
                  <a:pt x="41250" y="127717"/>
                  <a:pt x="49696" y="119270"/>
                </a:cubicBezTo>
                <a:cubicBezTo>
                  <a:pt x="61409" y="107557"/>
                  <a:pt x="76726" y="100057"/>
                  <a:pt x="89452" y="89452"/>
                </a:cubicBezTo>
                <a:cubicBezTo>
                  <a:pt x="96651" y="83453"/>
                  <a:pt x="101834" y="75196"/>
                  <a:pt x="109331" y="69574"/>
                </a:cubicBezTo>
                <a:cubicBezTo>
                  <a:pt x="177969" y="18096"/>
                  <a:pt x="161486" y="31687"/>
                  <a:pt x="248478" y="9939"/>
                </a:cubicBezTo>
                <a:lnTo>
                  <a:pt x="288235" y="0"/>
                </a:lnTo>
                <a:cubicBezTo>
                  <a:pt x="424070" y="3313"/>
                  <a:pt x="560004" y="3769"/>
                  <a:pt x="695739" y="9939"/>
                </a:cubicBezTo>
                <a:cubicBezTo>
                  <a:pt x="706205" y="10415"/>
                  <a:pt x="715483" y="17001"/>
                  <a:pt x="725557" y="19879"/>
                </a:cubicBezTo>
                <a:cubicBezTo>
                  <a:pt x="767887" y="31974"/>
                  <a:pt x="809876" y="34624"/>
                  <a:pt x="844826" y="69574"/>
                </a:cubicBezTo>
                <a:lnTo>
                  <a:pt x="894522" y="119270"/>
                </a:lnTo>
                <a:cubicBezTo>
                  <a:pt x="897835" y="132522"/>
                  <a:pt x="899080" y="146471"/>
                  <a:pt x="904461" y="159026"/>
                </a:cubicBezTo>
                <a:cubicBezTo>
                  <a:pt x="909166" y="170006"/>
                  <a:pt x="920145" y="177659"/>
                  <a:pt x="924339" y="188844"/>
                </a:cubicBezTo>
                <a:cubicBezTo>
                  <a:pt x="930270" y="204661"/>
                  <a:pt x="930965" y="221974"/>
                  <a:pt x="934278" y="238539"/>
                </a:cubicBezTo>
                <a:cubicBezTo>
                  <a:pt x="930751" y="302035"/>
                  <a:pt x="942000" y="382861"/>
                  <a:pt x="914400" y="447261"/>
                </a:cubicBezTo>
                <a:cubicBezTo>
                  <a:pt x="908564" y="460880"/>
                  <a:pt x="903618" y="475323"/>
                  <a:pt x="894522" y="487018"/>
                </a:cubicBezTo>
                <a:cubicBezTo>
                  <a:pt x="880139" y="505510"/>
                  <a:pt x="857820" y="517221"/>
                  <a:pt x="844826" y="536713"/>
                </a:cubicBezTo>
                <a:cubicBezTo>
                  <a:pt x="826442" y="564289"/>
                  <a:pt x="822462" y="574483"/>
                  <a:pt x="795131" y="596348"/>
                </a:cubicBezTo>
                <a:cubicBezTo>
                  <a:pt x="789346" y="600976"/>
                  <a:pt x="781878" y="602974"/>
                  <a:pt x="775252" y="6062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2667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ppt-文本框">
            <a:extLst>
              <a:ext uri="{FF2B5EF4-FFF2-40B4-BE49-F238E27FC236}">
                <a16:creationId xmlns:a16="http://schemas.microsoft.com/office/drawing/2014/main" id="{0B22547F-2A53-4118-A845-9BFB754084AD}"/>
              </a:ext>
            </a:extLst>
          </p:cNvPr>
          <p:cNvSpPr txBox="1"/>
          <p:nvPr/>
        </p:nvSpPr>
        <p:spPr>
          <a:xfrm>
            <a:off x="735495" y="325041"/>
            <a:ext cx="10923105" cy="6207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本來以為我可以很容易的就吹出泡泡，沒想到我剛吹出的泡泡還沒離開吸管就破了。我覺得有點失望，本來想在妹妹面前好好表現一下的，現在卻沒辦法了。我的心裡就像有一片烏雲飄過，把我原本的好心情都蓋住了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難道我就這樣放棄了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r>
              <a:rPr kumimoji="0" lang="zh-TW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難道一次失敗我就不再嘗試了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」烏雲飄過總會有晴天，下過雨後總會有彩虹，我怎麼對自己這麼沒信心呢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我告訴自己：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即使接下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來吹出的泡泡還是沒有成功，我也要再試試看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8274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我試著學老師在泡泡水裡加入一些膠水，這次吹出來的泡泡不但成功了，而且還持續飛了好久。看著，彩色的泡泡在天空繽紛的旋轉著它的姿態，公園的孩子們張開雙手，追逐著這些泡泡，臉上洋溢著幸福的笑容。還好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A8274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8274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還好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A8274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8274A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我剛才堅持</a:t>
            </a:r>
            <a:r>
              <a:rPr lang="zh-TW" altLang="en-US" sz="3000" b="1" dirty="0">
                <a:solidFill>
                  <a:srgbClr val="A827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再試一下，才能創造出這些幸福時刻。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A8274A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5621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ppt-文本框">
            <a:extLst>
              <a:ext uri="{FF2B5EF4-FFF2-40B4-BE49-F238E27FC236}">
                <a16:creationId xmlns:a16="http://schemas.microsoft.com/office/drawing/2014/main" id="{0B22547F-2A53-4118-A845-9BFB754084AD}"/>
              </a:ext>
            </a:extLst>
          </p:cNvPr>
          <p:cNvSpPr txBox="1"/>
          <p:nvPr/>
        </p:nvSpPr>
        <p:spPr>
          <a:xfrm>
            <a:off x="634447" y="325041"/>
            <a:ext cx="10923105" cy="6207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用沐浴乳調出泡泡水，再拿小吸管吹出泡泡。本來以為我可以很容易的就吹出泡泡，沒想到我剛吹出的泡泡還沒離開吸管就破了。我覺得有點失望，本來想在妹妹面前好好表現一下的，現在卻沒辦法了。我的心裡就像有一片烏雲飄過，把我原本的好心情都蓋住了。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難道我就這樣放棄了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r>
              <a:rPr kumimoji="0" lang="zh-TW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難道一次失敗我就不再嘗試了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」烏雲飄過總會有晴天，下過雨後總會有彩虹，我怎麼對自己這麼沒信心呢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我告訴自己：「即使接下來吹出的泡泡還是沒有成功，我也要再試試看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試著學老師在泡泡水裡加入一些膠水，這次吹出來的泡泡不但成功了，而且還持續飛了好久。看著，彩色的泡泡在天空繽紛的旋轉著它的姿態，公園的孩子們張開雙手，追逐著這些泡泡，臉上洋溢著幸福的笑容。還好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還好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我剛才堅持再試一下，才能創造出這些幸福時刻。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koppt-文本框">
            <a:extLst>
              <a:ext uri="{FF2B5EF4-FFF2-40B4-BE49-F238E27FC236}">
                <a16:creationId xmlns:a16="http://schemas.microsoft.com/office/drawing/2014/main" id="{08CFFE8B-2992-4111-8276-FE613C11864F}"/>
              </a:ext>
            </a:extLst>
          </p:cNvPr>
          <p:cNvSpPr txBox="1"/>
          <p:nvPr/>
        </p:nvSpPr>
        <p:spPr>
          <a:xfrm>
            <a:off x="2541049" y="1806376"/>
            <a:ext cx="7427898" cy="3245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原本</a:t>
            </a:r>
            <a:r>
              <a:rPr lang="en-US" altLang="zh-TW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個字，</a:t>
            </a:r>
            <a:endParaRPr lang="en-US" altLang="zh-TW" sz="8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華麗變身</a:t>
            </a:r>
            <a:r>
              <a:rPr lang="en-US" altLang="zh-TW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339</a:t>
            </a:r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en-US" altLang="zh-TW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830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10AE5C3-71F8-4BB0-99E6-51D368BB2CB9}"/>
              </a:ext>
            </a:extLst>
          </p:cNvPr>
          <p:cNvSpPr/>
          <p:nvPr/>
        </p:nvSpPr>
        <p:spPr>
          <a:xfrm>
            <a:off x="1443037" y="671362"/>
            <a:ext cx="9086248" cy="551527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koppt-文本框">
            <a:extLst>
              <a:ext uri="{FF2B5EF4-FFF2-40B4-BE49-F238E27FC236}">
                <a16:creationId xmlns:a16="http://schemas.microsoft.com/office/drawing/2014/main" id="{F246347A-09B1-4F70-8DD2-0C7E1F232EBC}"/>
              </a:ext>
            </a:extLst>
          </p:cNvPr>
          <p:cNvSpPr txBox="1"/>
          <p:nvPr/>
        </p:nvSpPr>
        <p:spPr>
          <a:xfrm>
            <a:off x="2326134" y="1463178"/>
            <a:ext cx="7663033" cy="3654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使用作文板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</a:t>
            </a:r>
            <a:r>
              <a:rPr lang="zh-TW" altLang="en-US" sz="6000" b="1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，改變自己寫的第二段，看誰寫的最精</a:t>
            </a:r>
            <a:r>
              <a:rPr lang="en-US" altLang="zh-TW" sz="6000" b="1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b="1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浮</a:t>
            </a:r>
            <a:r>
              <a:rPr lang="en-US" altLang="zh-TW" sz="6000" b="1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6000" b="1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彩</a:t>
            </a:r>
            <a:r>
              <a:rPr lang="en-US" altLang="zh-TW" sz="6000" b="1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000" b="1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誇</a:t>
            </a:r>
            <a:r>
              <a:rPr lang="en-US" altLang="zh-TW" sz="6000" b="1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6000" b="1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5E4763-4A7A-4668-9CB2-7809B8764B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42214"/>
          <a:stretch/>
        </p:blipFill>
        <p:spPr>
          <a:xfrm>
            <a:off x="9429225" y="3290409"/>
            <a:ext cx="3383560" cy="356759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4FD0EC1-414C-481F-931D-93D95AF0F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7" r="58458"/>
          <a:stretch/>
        </p:blipFill>
        <p:spPr>
          <a:xfrm>
            <a:off x="0" y="3279881"/>
            <a:ext cx="2886075" cy="35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5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3F1CCC32-AA3E-42E8-BB14-936E4B6E9539}"/>
              </a:ext>
            </a:extLst>
          </p:cNvPr>
          <p:cNvSpPr txBox="1"/>
          <p:nvPr/>
        </p:nvSpPr>
        <p:spPr>
          <a:xfrm>
            <a:off x="712965" y="891918"/>
            <a:ext cx="11009385" cy="3830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用「情緒</a:t>
            </a: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+</a:t>
            </a: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事件」的方式，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幫自己的「吹泡泡」日記訂一個題目。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1" name="椭圆 6">
            <a:extLst>
              <a:ext uri="{FF2B5EF4-FFF2-40B4-BE49-F238E27FC236}">
                <a16:creationId xmlns:a16="http://schemas.microsoft.com/office/drawing/2014/main" id="{4FA197E8-2281-4C1D-9144-193CDC8AC569}"/>
              </a:ext>
            </a:extLst>
          </p:cNvPr>
          <p:cNvSpPr/>
          <p:nvPr/>
        </p:nvSpPr>
        <p:spPr>
          <a:xfrm rot="11047877" flipH="1">
            <a:off x="344288" y="5548311"/>
            <a:ext cx="87312" cy="85725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椭圆 7">
            <a:extLst>
              <a:ext uri="{FF2B5EF4-FFF2-40B4-BE49-F238E27FC236}">
                <a16:creationId xmlns:a16="http://schemas.microsoft.com/office/drawing/2014/main" id="{978A3ABE-6496-4F25-968C-ABF743CAA75A}"/>
              </a:ext>
            </a:extLst>
          </p:cNvPr>
          <p:cNvSpPr/>
          <p:nvPr/>
        </p:nvSpPr>
        <p:spPr>
          <a:xfrm rot="11047877" flipH="1">
            <a:off x="7530427" y="5951062"/>
            <a:ext cx="265112" cy="265113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椭圆 9">
            <a:extLst>
              <a:ext uri="{FF2B5EF4-FFF2-40B4-BE49-F238E27FC236}">
                <a16:creationId xmlns:a16="http://schemas.microsoft.com/office/drawing/2014/main" id="{D3727365-71B2-41E5-A4DC-EDD8F011E4E7}"/>
              </a:ext>
            </a:extLst>
          </p:cNvPr>
          <p:cNvSpPr/>
          <p:nvPr/>
        </p:nvSpPr>
        <p:spPr>
          <a:xfrm>
            <a:off x="4305444" y="6480826"/>
            <a:ext cx="314325" cy="312738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5" name="椭圆 11">
            <a:extLst>
              <a:ext uri="{FF2B5EF4-FFF2-40B4-BE49-F238E27FC236}">
                <a16:creationId xmlns:a16="http://schemas.microsoft.com/office/drawing/2014/main" id="{09F193E6-6877-413C-94FD-6E742A3A5A86}"/>
              </a:ext>
            </a:extLst>
          </p:cNvPr>
          <p:cNvSpPr/>
          <p:nvPr/>
        </p:nvSpPr>
        <p:spPr>
          <a:xfrm>
            <a:off x="7588338" y="6615907"/>
            <a:ext cx="169862" cy="169862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椭圆 12">
            <a:extLst>
              <a:ext uri="{FF2B5EF4-FFF2-40B4-BE49-F238E27FC236}">
                <a16:creationId xmlns:a16="http://schemas.microsoft.com/office/drawing/2014/main" id="{A71F124C-F32A-4A7E-A123-1BCD73A79C3E}"/>
              </a:ext>
            </a:extLst>
          </p:cNvPr>
          <p:cNvSpPr/>
          <p:nvPr/>
        </p:nvSpPr>
        <p:spPr>
          <a:xfrm>
            <a:off x="7784415" y="6375401"/>
            <a:ext cx="169862" cy="169862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" name="椭圆 13">
            <a:extLst>
              <a:ext uri="{FF2B5EF4-FFF2-40B4-BE49-F238E27FC236}">
                <a16:creationId xmlns:a16="http://schemas.microsoft.com/office/drawing/2014/main" id="{F6C4285C-FA52-4756-87B7-C956468408BB}"/>
              </a:ext>
            </a:extLst>
          </p:cNvPr>
          <p:cNvSpPr/>
          <p:nvPr/>
        </p:nvSpPr>
        <p:spPr>
          <a:xfrm>
            <a:off x="543102" y="6195219"/>
            <a:ext cx="169863" cy="169863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椭圆 17">
            <a:extLst>
              <a:ext uri="{FF2B5EF4-FFF2-40B4-BE49-F238E27FC236}">
                <a16:creationId xmlns:a16="http://schemas.microsoft.com/office/drawing/2014/main" id="{5DB87390-FF84-4F9C-B750-67DC53AB7202}"/>
              </a:ext>
            </a:extLst>
          </p:cNvPr>
          <p:cNvSpPr/>
          <p:nvPr/>
        </p:nvSpPr>
        <p:spPr>
          <a:xfrm>
            <a:off x="-102257" y="5760079"/>
            <a:ext cx="153988" cy="155575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椭圆 18">
            <a:extLst>
              <a:ext uri="{FF2B5EF4-FFF2-40B4-BE49-F238E27FC236}">
                <a16:creationId xmlns:a16="http://schemas.microsoft.com/office/drawing/2014/main" id="{7267FE8D-A13C-4913-B899-DA6360321BB3}"/>
              </a:ext>
            </a:extLst>
          </p:cNvPr>
          <p:cNvSpPr/>
          <p:nvPr/>
        </p:nvSpPr>
        <p:spPr>
          <a:xfrm>
            <a:off x="8048857" y="5768181"/>
            <a:ext cx="688975" cy="688975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椭圆 21">
            <a:extLst>
              <a:ext uri="{FF2B5EF4-FFF2-40B4-BE49-F238E27FC236}">
                <a16:creationId xmlns:a16="http://schemas.microsoft.com/office/drawing/2014/main" id="{B9F1E920-7F77-4A5D-9EBC-C87E1EB1C1A2}"/>
              </a:ext>
            </a:extLst>
          </p:cNvPr>
          <p:cNvSpPr/>
          <p:nvPr/>
        </p:nvSpPr>
        <p:spPr>
          <a:xfrm>
            <a:off x="806673" y="5832476"/>
            <a:ext cx="327025" cy="328613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" name="椭圆 24">
            <a:extLst>
              <a:ext uri="{FF2B5EF4-FFF2-40B4-BE49-F238E27FC236}">
                <a16:creationId xmlns:a16="http://schemas.microsoft.com/office/drawing/2014/main" id="{EC852E8E-4505-4AE6-8F95-C1F67096B4D4}"/>
              </a:ext>
            </a:extLst>
          </p:cNvPr>
          <p:cNvSpPr/>
          <p:nvPr/>
        </p:nvSpPr>
        <p:spPr>
          <a:xfrm>
            <a:off x="6585899" y="5713256"/>
            <a:ext cx="457200" cy="457200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椭圆 25">
            <a:extLst>
              <a:ext uri="{FF2B5EF4-FFF2-40B4-BE49-F238E27FC236}">
                <a16:creationId xmlns:a16="http://schemas.microsoft.com/office/drawing/2014/main" id="{CF88885D-5EFE-4E99-81F1-33E2DADA3479}"/>
              </a:ext>
            </a:extLst>
          </p:cNvPr>
          <p:cNvSpPr/>
          <p:nvPr/>
        </p:nvSpPr>
        <p:spPr>
          <a:xfrm>
            <a:off x="10378556" y="5966619"/>
            <a:ext cx="258763" cy="258762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5" name="椭圆 30">
            <a:extLst>
              <a:ext uri="{FF2B5EF4-FFF2-40B4-BE49-F238E27FC236}">
                <a16:creationId xmlns:a16="http://schemas.microsoft.com/office/drawing/2014/main" id="{8D968B99-9157-41E6-8091-D52B62F88377}"/>
              </a:ext>
            </a:extLst>
          </p:cNvPr>
          <p:cNvSpPr/>
          <p:nvPr/>
        </p:nvSpPr>
        <p:spPr>
          <a:xfrm>
            <a:off x="8830431" y="6437170"/>
            <a:ext cx="339725" cy="339725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椭圆 31">
            <a:extLst>
              <a:ext uri="{FF2B5EF4-FFF2-40B4-BE49-F238E27FC236}">
                <a16:creationId xmlns:a16="http://schemas.microsoft.com/office/drawing/2014/main" id="{DE41729C-96C8-4123-83FE-88EDFC035900}"/>
              </a:ext>
            </a:extLst>
          </p:cNvPr>
          <p:cNvSpPr/>
          <p:nvPr/>
        </p:nvSpPr>
        <p:spPr>
          <a:xfrm flipV="1">
            <a:off x="7261155" y="6234907"/>
            <a:ext cx="171450" cy="173037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椭圆 3">
            <a:extLst>
              <a:ext uri="{FF2B5EF4-FFF2-40B4-BE49-F238E27FC236}">
                <a16:creationId xmlns:a16="http://schemas.microsoft.com/office/drawing/2014/main" id="{7331B59B-EC40-4282-A515-145638C9D9AF}"/>
              </a:ext>
            </a:extLst>
          </p:cNvPr>
          <p:cNvSpPr/>
          <p:nvPr/>
        </p:nvSpPr>
        <p:spPr>
          <a:xfrm rot="10552123" flipH="1" flipV="1">
            <a:off x="2686050" y="5802313"/>
            <a:ext cx="109538" cy="109537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椭圆 5">
            <a:extLst>
              <a:ext uri="{FF2B5EF4-FFF2-40B4-BE49-F238E27FC236}">
                <a16:creationId xmlns:a16="http://schemas.microsoft.com/office/drawing/2014/main" id="{9C80573A-CA5A-4153-9611-CA508365CB8C}"/>
              </a:ext>
            </a:extLst>
          </p:cNvPr>
          <p:cNvSpPr/>
          <p:nvPr/>
        </p:nvSpPr>
        <p:spPr>
          <a:xfrm rot="10552123" flipH="1">
            <a:off x="3457575" y="6396038"/>
            <a:ext cx="282575" cy="284162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椭圆 8">
            <a:extLst>
              <a:ext uri="{FF2B5EF4-FFF2-40B4-BE49-F238E27FC236}">
                <a16:creationId xmlns:a16="http://schemas.microsoft.com/office/drawing/2014/main" id="{36332B4C-5650-4F58-B462-3DE1D255BEB1}"/>
              </a:ext>
            </a:extLst>
          </p:cNvPr>
          <p:cNvSpPr/>
          <p:nvPr/>
        </p:nvSpPr>
        <p:spPr>
          <a:xfrm flipH="1">
            <a:off x="3787775" y="6581775"/>
            <a:ext cx="169863" cy="169863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椭圆 14">
            <a:extLst>
              <a:ext uri="{FF2B5EF4-FFF2-40B4-BE49-F238E27FC236}">
                <a16:creationId xmlns:a16="http://schemas.microsoft.com/office/drawing/2014/main" id="{81E7E4B0-53F7-4E59-AC05-B3C925670796}"/>
              </a:ext>
            </a:extLst>
          </p:cNvPr>
          <p:cNvSpPr/>
          <p:nvPr/>
        </p:nvSpPr>
        <p:spPr>
          <a:xfrm flipH="1">
            <a:off x="6371952" y="6507956"/>
            <a:ext cx="344488" cy="344488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椭圆 16">
            <a:extLst>
              <a:ext uri="{FF2B5EF4-FFF2-40B4-BE49-F238E27FC236}">
                <a16:creationId xmlns:a16="http://schemas.microsoft.com/office/drawing/2014/main" id="{951F991B-4EBF-47E4-94BF-3876E4443D0D}"/>
              </a:ext>
            </a:extLst>
          </p:cNvPr>
          <p:cNvSpPr/>
          <p:nvPr/>
        </p:nvSpPr>
        <p:spPr>
          <a:xfrm flipH="1">
            <a:off x="4584770" y="6103331"/>
            <a:ext cx="215900" cy="215900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椭圆 20">
            <a:extLst>
              <a:ext uri="{FF2B5EF4-FFF2-40B4-BE49-F238E27FC236}">
                <a16:creationId xmlns:a16="http://schemas.microsoft.com/office/drawing/2014/main" id="{2B773235-F6B3-40AA-841E-8BDA9E76B77C}"/>
              </a:ext>
            </a:extLst>
          </p:cNvPr>
          <p:cNvSpPr/>
          <p:nvPr/>
        </p:nvSpPr>
        <p:spPr>
          <a:xfrm flipH="1">
            <a:off x="2974975" y="6581775"/>
            <a:ext cx="227013" cy="225425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椭圆 22">
            <a:extLst>
              <a:ext uri="{FF2B5EF4-FFF2-40B4-BE49-F238E27FC236}">
                <a16:creationId xmlns:a16="http://schemas.microsoft.com/office/drawing/2014/main" id="{F3A1CEE7-8413-421C-BBC6-D0B286897422}"/>
              </a:ext>
            </a:extLst>
          </p:cNvPr>
          <p:cNvSpPr/>
          <p:nvPr/>
        </p:nvSpPr>
        <p:spPr>
          <a:xfrm flipH="1">
            <a:off x="2906713" y="6115050"/>
            <a:ext cx="276225" cy="276225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椭圆 26">
            <a:extLst>
              <a:ext uri="{FF2B5EF4-FFF2-40B4-BE49-F238E27FC236}">
                <a16:creationId xmlns:a16="http://schemas.microsoft.com/office/drawing/2014/main" id="{320895EC-7356-47FE-A5F3-65A0AD785576}"/>
              </a:ext>
            </a:extLst>
          </p:cNvPr>
          <p:cNvSpPr/>
          <p:nvPr/>
        </p:nvSpPr>
        <p:spPr>
          <a:xfrm rot="10552123">
            <a:off x="9235514" y="6661350"/>
            <a:ext cx="85725" cy="87313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椭圆 28">
            <a:extLst>
              <a:ext uri="{FF2B5EF4-FFF2-40B4-BE49-F238E27FC236}">
                <a16:creationId xmlns:a16="http://schemas.microsoft.com/office/drawing/2014/main" id="{4E30E84C-DE6D-488B-9891-D2DDDB1C6ECE}"/>
              </a:ext>
            </a:extLst>
          </p:cNvPr>
          <p:cNvSpPr/>
          <p:nvPr/>
        </p:nvSpPr>
        <p:spPr>
          <a:xfrm flipH="1">
            <a:off x="7032555" y="6456362"/>
            <a:ext cx="400050" cy="401638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" name="椭圆 32">
            <a:extLst>
              <a:ext uri="{FF2B5EF4-FFF2-40B4-BE49-F238E27FC236}">
                <a16:creationId xmlns:a16="http://schemas.microsoft.com/office/drawing/2014/main" id="{7CC38A13-D98C-4DCF-9837-EDA862BEF62C}"/>
              </a:ext>
            </a:extLst>
          </p:cNvPr>
          <p:cNvSpPr/>
          <p:nvPr/>
        </p:nvSpPr>
        <p:spPr>
          <a:xfrm flipH="1">
            <a:off x="5817712" y="6400006"/>
            <a:ext cx="257175" cy="257175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椭圆 33">
            <a:extLst>
              <a:ext uri="{FF2B5EF4-FFF2-40B4-BE49-F238E27FC236}">
                <a16:creationId xmlns:a16="http://schemas.microsoft.com/office/drawing/2014/main" id="{E0C6BFAF-0781-4CD8-8D81-AAEFB7A050C6}"/>
              </a:ext>
            </a:extLst>
          </p:cNvPr>
          <p:cNvSpPr/>
          <p:nvPr/>
        </p:nvSpPr>
        <p:spPr>
          <a:xfrm>
            <a:off x="1127125" y="5594350"/>
            <a:ext cx="169863" cy="169863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椭圆 34">
            <a:extLst>
              <a:ext uri="{FF2B5EF4-FFF2-40B4-BE49-F238E27FC236}">
                <a16:creationId xmlns:a16="http://schemas.microsoft.com/office/drawing/2014/main" id="{AA872A89-7A0B-4B09-B336-F07DBC140380}"/>
              </a:ext>
            </a:extLst>
          </p:cNvPr>
          <p:cNvSpPr/>
          <p:nvPr/>
        </p:nvSpPr>
        <p:spPr>
          <a:xfrm flipV="1">
            <a:off x="1176338" y="6140450"/>
            <a:ext cx="171450" cy="171450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椭圆 37">
            <a:extLst>
              <a:ext uri="{FF2B5EF4-FFF2-40B4-BE49-F238E27FC236}">
                <a16:creationId xmlns:a16="http://schemas.microsoft.com/office/drawing/2014/main" id="{D3E85BE3-1EE7-467D-9787-60D3FCA25E62}"/>
              </a:ext>
            </a:extLst>
          </p:cNvPr>
          <p:cNvSpPr/>
          <p:nvPr/>
        </p:nvSpPr>
        <p:spPr>
          <a:xfrm>
            <a:off x="1946275" y="5840413"/>
            <a:ext cx="466725" cy="465137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椭圆 40">
            <a:extLst>
              <a:ext uri="{FF2B5EF4-FFF2-40B4-BE49-F238E27FC236}">
                <a16:creationId xmlns:a16="http://schemas.microsoft.com/office/drawing/2014/main" id="{EB6D840B-230C-4408-B36C-3252A58ABB32}"/>
              </a:ext>
            </a:extLst>
          </p:cNvPr>
          <p:cNvSpPr/>
          <p:nvPr/>
        </p:nvSpPr>
        <p:spPr>
          <a:xfrm>
            <a:off x="6356798" y="6095714"/>
            <a:ext cx="169862" cy="169863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" name="椭圆 41">
            <a:extLst>
              <a:ext uri="{FF2B5EF4-FFF2-40B4-BE49-F238E27FC236}">
                <a16:creationId xmlns:a16="http://schemas.microsoft.com/office/drawing/2014/main" id="{9CC7A09E-443D-47D3-A148-19370FFB93EB}"/>
              </a:ext>
            </a:extLst>
          </p:cNvPr>
          <p:cNvSpPr/>
          <p:nvPr/>
        </p:nvSpPr>
        <p:spPr>
          <a:xfrm rot="10552123">
            <a:off x="8873791" y="6059675"/>
            <a:ext cx="87313" cy="87312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椭圆 42">
            <a:extLst>
              <a:ext uri="{FF2B5EF4-FFF2-40B4-BE49-F238E27FC236}">
                <a16:creationId xmlns:a16="http://schemas.microsoft.com/office/drawing/2014/main" id="{27D2C817-BCB5-432C-B986-A6D31E862D8F}"/>
              </a:ext>
            </a:extLst>
          </p:cNvPr>
          <p:cNvSpPr/>
          <p:nvPr/>
        </p:nvSpPr>
        <p:spPr>
          <a:xfrm flipH="1">
            <a:off x="1914525" y="6599238"/>
            <a:ext cx="276225" cy="274637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椭圆 43">
            <a:extLst>
              <a:ext uri="{FF2B5EF4-FFF2-40B4-BE49-F238E27FC236}">
                <a16:creationId xmlns:a16="http://schemas.microsoft.com/office/drawing/2014/main" id="{965D2663-7F60-4B3C-9F1C-7CF6ED11BB6C}"/>
              </a:ext>
            </a:extLst>
          </p:cNvPr>
          <p:cNvSpPr/>
          <p:nvPr/>
        </p:nvSpPr>
        <p:spPr>
          <a:xfrm rot="10552123">
            <a:off x="1365250" y="6551613"/>
            <a:ext cx="87313" cy="87312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椭圆 44">
            <a:extLst>
              <a:ext uri="{FF2B5EF4-FFF2-40B4-BE49-F238E27FC236}">
                <a16:creationId xmlns:a16="http://schemas.microsoft.com/office/drawing/2014/main" id="{C8CF7D74-AB8B-4667-B6E2-815E3A5E93F1}"/>
              </a:ext>
            </a:extLst>
          </p:cNvPr>
          <p:cNvSpPr/>
          <p:nvPr/>
        </p:nvSpPr>
        <p:spPr>
          <a:xfrm>
            <a:off x="160338" y="6594475"/>
            <a:ext cx="258762" cy="258763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椭圆 45">
            <a:extLst>
              <a:ext uri="{FF2B5EF4-FFF2-40B4-BE49-F238E27FC236}">
                <a16:creationId xmlns:a16="http://schemas.microsoft.com/office/drawing/2014/main" id="{8D06D995-78DF-4DA7-A2D4-AB08C5A2719B}"/>
              </a:ext>
            </a:extLst>
          </p:cNvPr>
          <p:cNvSpPr/>
          <p:nvPr/>
        </p:nvSpPr>
        <p:spPr>
          <a:xfrm>
            <a:off x="2327275" y="6249988"/>
            <a:ext cx="327025" cy="327025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椭圆 46">
            <a:extLst>
              <a:ext uri="{FF2B5EF4-FFF2-40B4-BE49-F238E27FC236}">
                <a16:creationId xmlns:a16="http://schemas.microsoft.com/office/drawing/2014/main" id="{05F45AAC-DEB6-44DE-9E58-D9E91571E9CE}"/>
              </a:ext>
            </a:extLst>
          </p:cNvPr>
          <p:cNvSpPr/>
          <p:nvPr/>
        </p:nvSpPr>
        <p:spPr>
          <a:xfrm>
            <a:off x="333375" y="5903118"/>
            <a:ext cx="171450" cy="169862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" name="椭圆 47">
            <a:extLst>
              <a:ext uri="{FF2B5EF4-FFF2-40B4-BE49-F238E27FC236}">
                <a16:creationId xmlns:a16="http://schemas.microsoft.com/office/drawing/2014/main" id="{E4E0D850-FD27-454E-A5D8-F11C015AF5F9}"/>
              </a:ext>
            </a:extLst>
          </p:cNvPr>
          <p:cNvSpPr/>
          <p:nvPr/>
        </p:nvSpPr>
        <p:spPr>
          <a:xfrm>
            <a:off x="5480877" y="5972648"/>
            <a:ext cx="314325" cy="314325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椭圆 48">
            <a:extLst>
              <a:ext uri="{FF2B5EF4-FFF2-40B4-BE49-F238E27FC236}">
                <a16:creationId xmlns:a16="http://schemas.microsoft.com/office/drawing/2014/main" id="{D42CB615-B835-45B4-88A5-EFEA0801F709}"/>
              </a:ext>
            </a:extLst>
          </p:cNvPr>
          <p:cNvSpPr/>
          <p:nvPr/>
        </p:nvSpPr>
        <p:spPr>
          <a:xfrm>
            <a:off x="850900" y="6700838"/>
            <a:ext cx="314325" cy="314325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" name="椭圆 49">
            <a:extLst>
              <a:ext uri="{FF2B5EF4-FFF2-40B4-BE49-F238E27FC236}">
                <a16:creationId xmlns:a16="http://schemas.microsoft.com/office/drawing/2014/main" id="{6D1C65CB-A088-4545-97AF-E34BA728DE38}"/>
              </a:ext>
            </a:extLst>
          </p:cNvPr>
          <p:cNvSpPr/>
          <p:nvPr/>
        </p:nvSpPr>
        <p:spPr>
          <a:xfrm>
            <a:off x="1706289" y="5497513"/>
            <a:ext cx="314325" cy="312738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" name="椭圆 51">
            <a:extLst>
              <a:ext uri="{FF2B5EF4-FFF2-40B4-BE49-F238E27FC236}">
                <a16:creationId xmlns:a16="http://schemas.microsoft.com/office/drawing/2014/main" id="{AA13065E-60FE-4B09-A25C-7ED470C592A3}"/>
              </a:ext>
            </a:extLst>
          </p:cNvPr>
          <p:cNvSpPr/>
          <p:nvPr/>
        </p:nvSpPr>
        <p:spPr>
          <a:xfrm>
            <a:off x="10115075" y="6430963"/>
            <a:ext cx="312738" cy="312737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" name="椭圆 52">
            <a:extLst>
              <a:ext uri="{FF2B5EF4-FFF2-40B4-BE49-F238E27FC236}">
                <a16:creationId xmlns:a16="http://schemas.microsoft.com/office/drawing/2014/main" id="{A01A3463-7142-4BA7-B74D-C54EAE92CAB3}"/>
              </a:ext>
            </a:extLst>
          </p:cNvPr>
          <p:cNvSpPr/>
          <p:nvPr/>
        </p:nvSpPr>
        <p:spPr>
          <a:xfrm>
            <a:off x="5115314" y="6265577"/>
            <a:ext cx="314325" cy="314325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椭圆 53">
            <a:extLst>
              <a:ext uri="{FF2B5EF4-FFF2-40B4-BE49-F238E27FC236}">
                <a16:creationId xmlns:a16="http://schemas.microsoft.com/office/drawing/2014/main" id="{07539CD7-B2B2-49C4-978F-21600622C6CC}"/>
              </a:ext>
            </a:extLst>
          </p:cNvPr>
          <p:cNvSpPr/>
          <p:nvPr/>
        </p:nvSpPr>
        <p:spPr>
          <a:xfrm>
            <a:off x="8594999" y="6585744"/>
            <a:ext cx="169863" cy="169862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椭圆 55">
            <a:extLst>
              <a:ext uri="{FF2B5EF4-FFF2-40B4-BE49-F238E27FC236}">
                <a16:creationId xmlns:a16="http://schemas.microsoft.com/office/drawing/2014/main" id="{C046BF4D-F81A-4436-8CF7-9B1DF8804707}"/>
              </a:ext>
            </a:extLst>
          </p:cNvPr>
          <p:cNvSpPr/>
          <p:nvPr/>
        </p:nvSpPr>
        <p:spPr>
          <a:xfrm flipH="1">
            <a:off x="4792568" y="6634956"/>
            <a:ext cx="215900" cy="217488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椭圆 49">
            <a:extLst>
              <a:ext uri="{FF2B5EF4-FFF2-40B4-BE49-F238E27FC236}">
                <a16:creationId xmlns:a16="http://schemas.microsoft.com/office/drawing/2014/main" id="{39732142-707B-42AB-A219-46944FE7E8AB}"/>
              </a:ext>
            </a:extLst>
          </p:cNvPr>
          <p:cNvSpPr/>
          <p:nvPr/>
        </p:nvSpPr>
        <p:spPr>
          <a:xfrm>
            <a:off x="9438646" y="6234907"/>
            <a:ext cx="314325" cy="312738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8B6F70FC-5F75-4C03-8FAE-38561B45D204}"/>
              </a:ext>
            </a:extLst>
          </p:cNvPr>
          <p:cNvSpPr/>
          <p:nvPr/>
        </p:nvSpPr>
        <p:spPr>
          <a:xfrm>
            <a:off x="11149733" y="5569269"/>
            <a:ext cx="239817" cy="240982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2" name="椭圆 13">
            <a:extLst>
              <a:ext uri="{FF2B5EF4-FFF2-40B4-BE49-F238E27FC236}">
                <a16:creationId xmlns:a16="http://schemas.microsoft.com/office/drawing/2014/main" id="{CF76AC79-923C-4D27-8DB9-88ED0397C4FF}"/>
              </a:ext>
            </a:extLst>
          </p:cNvPr>
          <p:cNvSpPr/>
          <p:nvPr/>
        </p:nvSpPr>
        <p:spPr>
          <a:xfrm>
            <a:off x="10767873" y="5830722"/>
            <a:ext cx="169863" cy="169863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4" name="椭圆 33">
            <a:extLst>
              <a:ext uri="{FF2B5EF4-FFF2-40B4-BE49-F238E27FC236}">
                <a16:creationId xmlns:a16="http://schemas.microsoft.com/office/drawing/2014/main" id="{78B980C4-7766-45CF-B748-E553DB8DB9B1}"/>
              </a:ext>
            </a:extLst>
          </p:cNvPr>
          <p:cNvSpPr/>
          <p:nvPr/>
        </p:nvSpPr>
        <p:spPr>
          <a:xfrm>
            <a:off x="10998144" y="6328283"/>
            <a:ext cx="169863" cy="169863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6" name="椭圆 22">
            <a:extLst>
              <a:ext uri="{FF2B5EF4-FFF2-40B4-BE49-F238E27FC236}">
                <a16:creationId xmlns:a16="http://schemas.microsoft.com/office/drawing/2014/main" id="{7BE768B2-7D52-4816-B81E-89CB47413C8C}"/>
              </a:ext>
            </a:extLst>
          </p:cNvPr>
          <p:cNvSpPr/>
          <p:nvPr/>
        </p:nvSpPr>
        <p:spPr>
          <a:xfrm flipH="1">
            <a:off x="11446125" y="6533357"/>
            <a:ext cx="276225" cy="276225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8" name="椭圆 52">
            <a:extLst>
              <a:ext uri="{FF2B5EF4-FFF2-40B4-BE49-F238E27FC236}">
                <a16:creationId xmlns:a16="http://schemas.microsoft.com/office/drawing/2014/main" id="{C4F0260B-3C69-4B89-8D19-87B2587C3196}"/>
              </a:ext>
            </a:extLst>
          </p:cNvPr>
          <p:cNvSpPr/>
          <p:nvPr/>
        </p:nvSpPr>
        <p:spPr>
          <a:xfrm>
            <a:off x="11432665" y="5799194"/>
            <a:ext cx="485906" cy="485906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0" name="椭圆 17">
            <a:extLst>
              <a:ext uri="{FF2B5EF4-FFF2-40B4-BE49-F238E27FC236}">
                <a16:creationId xmlns:a16="http://schemas.microsoft.com/office/drawing/2014/main" id="{C644299E-AF05-4E34-887E-647349C72192}"/>
              </a:ext>
            </a:extLst>
          </p:cNvPr>
          <p:cNvSpPr/>
          <p:nvPr/>
        </p:nvSpPr>
        <p:spPr>
          <a:xfrm>
            <a:off x="12049125" y="5883904"/>
            <a:ext cx="118406" cy="126371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09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字方塊 55">
            <a:extLst>
              <a:ext uri="{FF2B5EF4-FFF2-40B4-BE49-F238E27FC236}">
                <a16:creationId xmlns:a16="http://schemas.microsoft.com/office/drawing/2014/main" id="{99813302-0DBB-43E6-AB02-2D09AF6E8CCF}"/>
              </a:ext>
            </a:extLst>
          </p:cNvPr>
          <p:cNvSpPr txBox="1"/>
          <p:nvPr/>
        </p:nvSpPr>
        <p:spPr>
          <a:xfrm>
            <a:off x="1738383" y="577467"/>
            <a:ext cx="10062399" cy="435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1500"/>
              </a:lnSpc>
              <a:defRPr/>
            </a:pPr>
            <a:r>
              <a:rPr lang="zh-TW" altLang="en-US" sz="7200" b="1" dirty="0">
                <a:solidFill>
                  <a:srgbClr val="EB75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幸福</a:t>
            </a:r>
            <a:r>
              <a:rPr lang="zh-TW" altLang="en-US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的泡泡時光</a:t>
            </a:r>
            <a:endParaRPr lang="en-US" altLang="zh-TW" sz="7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200">
              <a:lnSpc>
                <a:spcPts val="11500"/>
              </a:lnSpc>
              <a:defRPr/>
            </a:pPr>
            <a:r>
              <a:rPr lang="zh-TW" altLang="en-US" sz="7200" b="1" dirty="0">
                <a:solidFill>
                  <a:srgbClr val="EB75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放鬆</a:t>
            </a:r>
            <a:r>
              <a:rPr lang="zh-TW" altLang="en-US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的一天</a:t>
            </a:r>
            <a:endParaRPr lang="en-US" altLang="zh-TW" sz="7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57200">
              <a:lnSpc>
                <a:spcPts val="11500"/>
              </a:lnSpc>
              <a:defRPr/>
            </a:pPr>
            <a:r>
              <a:rPr lang="zh-TW" altLang="en-US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吹泡泡真</a:t>
            </a:r>
            <a:r>
              <a:rPr lang="zh-TW" altLang="en-US" sz="7200" b="1" dirty="0">
                <a:solidFill>
                  <a:srgbClr val="EB75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快樂</a:t>
            </a:r>
          </a:p>
        </p:txBody>
      </p:sp>
      <p:sp>
        <p:nvSpPr>
          <p:cNvPr id="6" name="椭圆 6">
            <a:extLst>
              <a:ext uri="{FF2B5EF4-FFF2-40B4-BE49-F238E27FC236}">
                <a16:creationId xmlns:a16="http://schemas.microsoft.com/office/drawing/2014/main" id="{CFD48410-AC5F-44FA-8EC5-180D957B81B5}"/>
              </a:ext>
            </a:extLst>
          </p:cNvPr>
          <p:cNvSpPr/>
          <p:nvPr/>
        </p:nvSpPr>
        <p:spPr>
          <a:xfrm rot="11047877" flipH="1">
            <a:off x="344288" y="5548311"/>
            <a:ext cx="87312" cy="85725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C0EF50C-2E08-4FC8-AA5D-3265CAC0D119}"/>
              </a:ext>
            </a:extLst>
          </p:cNvPr>
          <p:cNvSpPr/>
          <p:nvPr/>
        </p:nvSpPr>
        <p:spPr>
          <a:xfrm rot="11047877" flipH="1">
            <a:off x="7530427" y="5951062"/>
            <a:ext cx="265112" cy="265113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B0E48E6-1F85-4084-AFB0-B832584AED25}"/>
              </a:ext>
            </a:extLst>
          </p:cNvPr>
          <p:cNvSpPr/>
          <p:nvPr/>
        </p:nvSpPr>
        <p:spPr>
          <a:xfrm>
            <a:off x="4305444" y="6480826"/>
            <a:ext cx="314325" cy="312738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181154A-FA9B-40B1-B158-543DF0E70B38}"/>
              </a:ext>
            </a:extLst>
          </p:cNvPr>
          <p:cNvSpPr/>
          <p:nvPr/>
        </p:nvSpPr>
        <p:spPr>
          <a:xfrm>
            <a:off x="7588338" y="6615907"/>
            <a:ext cx="169862" cy="169862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2">
            <a:extLst>
              <a:ext uri="{FF2B5EF4-FFF2-40B4-BE49-F238E27FC236}">
                <a16:creationId xmlns:a16="http://schemas.microsoft.com/office/drawing/2014/main" id="{EC41FC87-9636-4607-A073-A003CD872196}"/>
              </a:ext>
            </a:extLst>
          </p:cNvPr>
          <p:cNvSpPr/>
          <p:nvPr/>
        </p:nvSpPr>
        <p:spPr>
          <a:xfrm>
            <a:off x="7784415" y="6375401"/>
            <a:ext cx="169862" cy="169862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3">
            <a:extLst>
              <a:ext uri="{FF2B5EF4-FFF2-40B4-BE49-F238E27FC236}">
                <a16:creationId xmlns:a16="http://schemas.microsoft.com/office/drawing/2014/main" id="{A665A932-1731-4BBF-BDB2-4FB39DF712CC}"/>
              </a:ext>
            </a:extLst>
          </p:cNvPr>
          <p:cNvSpPr/>
          <p:nvPr/>
        </p:nvSpPr>
        <p:spPr>
          <a:xfrm>
            <a:off x="543102" y="6195219"/>
            <a:ext cx="169863" cy="169863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2F6AC22-E61C-41D4-9E1D-5FA32E94D505}"/>
              </a:ext>
            </a:extLst>
          </p:cNvPr>
          <p:cNvSpPr/>
          <p:nvPr/>
        </p:nvSpPr>
        <p:spPr>
          <a:xfrm>
            <a:off x="-102257" y="5760079"/>
            <a:ext cx="153988" cy="155575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8">
            <a:extLst>
              <a:ext uri="{FF2B5EF4-FFF2-40B4-BE49-F238E27FC236}">
                <a16:creationId xmlns:a16="http://schemas.microsoft.com/office/drawing/2014/main" id="{8A670307-367E-4CAA-8063-13FEA27657D7}"/>
              </a:ext>
            </a:extLst>
          </p:cNvPr>
          <p:cNvSpPr/>
          <p:nvPr/>
        </p:nvSpPr>
        <p:spPr>
          <a:xfrm>
            <a:off x="8048857" y="5768181"/>
            <a:ext cx="688975" cy="688975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9464DCE9-D3CB-4DDB-BB94-70867D428E54}"/>
              </a:ext>
            </a:extLst>
          </p:cNvPr>
          <p:cNvSpPr/>
          <p:nvPr/>
        </p:nvSpPr>
        <p:spPr>
          <a:xfrm>
            <a:off x="806673" y="5832476"/>
            <a:ext cx="327025" cy="328613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椭圆 24">
            <a:extLst>
              <a:ext uri="{FF2B5EF4-FFF2-40B4-BE49-F238E27FC236}">
                <a16:creationId xmlns:a16="http://schemas.microsoft.com/office/drawing/2014/main" id="{A73364CE-ED2F-4DE2-A4A3-C23E999AF6C4}"/>
              </a:ext>
            </a:extLst>
          </p:cNvPr>
          <p:cNvSpPr/>
          <p:nvPr/>
        </p:nvSpPr>
        <p:spPr>
          <a:xfrm>
            <a:off x="6585899" y="5713256"/>
            <a:ext cx="457200" cy="457200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636AC89-889E-42B6-938E-3B5565195DFD}"/>
              </a:ext>
            </a:extLst>
          </p:cNvPr>
          <p:cNvSpPr/>
          <p:nvPr/>
        </p:nvSpPr>
        <p:spPr>
          <a:xfrm>
            <a:off x="10378556" y="5966619"/>
            <a:ext cx="258763" cy="258762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椭圆 30">
            <a:extLst>
              <a:ext uri="{FF2B5EF4-FFF2-40B4-BE49-F238E27FC236}">
                <a16:creationId xmlns:a16="http://schemas.microsoft.com/office/drawing/2014/main" id="{82227657-BA98-4A45-9991-D8A7760721F7}"/>
              </a:ext>
            </a:extLst>
          </p:cNvPr>
          <p:cNvSpPr/>
          <p:nvPr/>
        </p:nvSpPr>
        <p:spPr>
          <a:xfrm>
            <a:off x="8830431" y="6437170"/>
            <a:ext cx="339725" cy="339725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椭圆 31">
            <a:extLst>
              <a:ext uri="{FF2B5EF4-FFF2-40B4-BE49-F238E27FC236}">
                <a16:creationId xmlns:a16="http://schemas.microsoft.com/office/drawing/2014/main" id="{36DF0333-E4E7-40B9-8B28-0185C16C8B02}"/>
              </a:ext>
            </a:extLst>
          </p:cNvPr>
          <p:cNvSpPr/>
          <p:nvPr/>
        </p:nvSpPr>
        <p:spPr>
          <a:xfrm flipV="1">
            <a:off x="7261155" y="6234907"/>
            <a:ext cx="171450" cy="173037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">
            <a:extLst>
              <a:ext uri="{FF2B5EF4-FFF2-40B4-BE49-F238E27FC236}">
                <a16:creationId xmlns:a16="http://schemas.microsoft.com/office/drawing/2014/main" id="{4833E8AF-8AC2-4076-ABD8-9CD161A88467}"/>
              </a:ext>
            </a:extLst>
          </p:cNvPr>
          <p:cNvSpPr/>
          <p:nvPr/>
        </p:nvSpPr>
        <p:spPr>
          <a:xfrm rot="10552123" flipH="1" flipV="1">
            <a:off x="2686050" y="5802313"/>
            <a:ext cx="109538" cy="109537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椭圆 5">
            <a:extLst>
              <a:ext uri="{FF2B5EF4-FFF2-40B4-BE49-F238E27FC236}">
                <a16:creationId xmlns:a16="http://schemas.microsoft.com/office/drawing/2014/main" id="{C23502D5-F6A5-402D-9D0B-A39A089E7FE6}"/>
              </a:ext>
            </a:extLst>
          </p:cNvPr>
          <p:cNvSpPr/>
          <p:nvPr/>
        </p:nvSpPr>
        <p:spPr>
          <a:xfrm rot="10552123" flipH="1">
            <a:off x="3457575" y="6396038"/>
            <a:ext cx="282575" cy="284162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椭圆 8">
            <a:extLst>
              <a:ext uri="{FF2B5EF4-FFF2-40B4-BE49-F238E27FC236}">
                <a16:creationId xmlns:a16="http://schemas.microsoft.com/office/drawing/2014/main" id="{FCA414FF-F9FA-4FD8-8AB6-3C3B70E7A977}"/>
              </a:ext>
            </a:extLst>
          </p:cNvPr>
          <p:cNvSpPr/>
          <p:nvPr/>
        </p:nvSpPr>
        <p:spPr>
          <a:xfrm flipH="1">
            <a:off x="3787775" y="6581775"/>
            <a:ext cx="169863" cy="169863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椭圆 14">
            <a:extLst>
              <a:ext uri="{FF2B5EF4-FFF2-40B4-BE49-F238E27FC236}">
                <a16:creationId xmlns:a16="http://schemas.microsoft.com/office/drawing/2014/main" id="{8AEFA031-61D6-4F7F-899A-083D35E04BC2}"/>
              </a:ext>
            </a:extLst>
          </p:cNvPr>
          <p:cNvSpPr/>
          <p:nvPr/>
        </p:nvSpPr>
        <p:spPr>
          <a:xfrm flipH="1">
            <a:off x="6371952" y="6507956"/>
            <a:ext cx="344488" cy="344488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椭圆 16">
            <a:extLst>
              <a:ext uri="{FF2B5EF4-FFF2-40B4-BE49-F238E27FC236}">
                <a16:creationId xmlns:a16="http://schemas.microsoft.com/office/drawing/2014/main" id="{2C597BC9-7B64-4901-BE4D-F4B8C47DC890}"/>
              </a:ext>
            </a:extLst>
          </p:cNvPr>
          <p:cNvSpPr/>
          <p:nvPr/>
        </p:nvSpPr>
        <p:spPr>
          <a:xfrm flipH="1">
            <a:off x="4584770" y="6103331"/>
            <a:ext cx="215900" cy="215900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椭圆 20">
            <a:extLst>
              <a:ext uri="{FF2B5EF4-FFF2-40B4-BE49-F238E27FC236}">
                <a16:creationId xmlns:a16="http://schemas.microsoft.com/office/drawing/2014/main" id="{A294F381-8861-443E-B896-6AD315268477}"/>
              </a:ext>
            </a:extLst>
          </p:cNvPr>
          <p:cNvSpPr/>
          <p:nvPr/>
        </p:nvSpPr>
        <p:spPr>
          <a:xfrm flipH="1">
            <a:off x="2974975" y="6581775"/>
            <a:ext cx="227013" cy="225425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椭圆 22">
            <a:extLst>
              <a:ext uri="{FF2B5EF4-FFF2-40B4-BE49-F238E27FC236}">
                <a16:creationId xmlns:a16="http://schemas.microsoft.com/office/drawing/2014/main" id="{13C4EE18-D27E-4E96-9514-6F8F398923E5}"/>
              </a:ext>
            </a:extLst>
          </p:cNvPr>
          <p:cNvSpPr/>
          <p:nvPr/>
        </p:nvSpPr>
        <p:spPr>
          <a:xfrm flipH="1">
            <a:off x="2906713" y="6115050"/>
            <a:ext cx="276225" cy="276225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椭圆 26">
            <a:extLst>
              <a:ext uri="{FF2B5EF4-FFF2-40B4-BE49-F238E27FC236}">
                <a16:creationId xmlns:a16="http://schemas.microsoft.com/office/drawing/2014/main" id="{C11C44BB-A9A2-4E4F-8B61-FE0DCB2CA827}"/>
              </a:ext>
            </a:extLst>
          </p:cNvPr>
          <p:cNvSpPr/>
          <p:nvPr/>
        </p:nvSpPr>
        <p:spPr>
          <a:xfrm rot="10552123">
            <a:off x="9235514" y="6661350"/>
            <a:ext cx="85725" cy="87313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椭圆 28">
            <a:extLst>
              <a:ext uri="{FF2B5EF4-FFF2-40B4-BE49-F238E27FC236}">
                <a16:creationId xmlns:a16="http://schemas.microsoft.com/office/drawing/2014/main" id="{B0AE62FD-7AE9-4CD5-919A-CA8CED346365}"/>
              </a:ext>
            </a:extLst>
          </p:cNvPr>
          <p:cNvSpPr/>
          <p:nvPr/>
        </p:nvSpPr>
        <p:spPr>
          <a:xfrm flipH="1">
            <a:off x="7032555" y="6456362"/>
            <a:ext cx="400050" cy="401638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椭圆 32">
            <a:extLst>
              <a:ext uri="{FF2B5EF4-FFF2-40B4-BE49-F238E27FC236}">
                <a16:creationId xmlns:a16="http://schemas.microsoft.com/office/drawing/2014/main" id="{0C0BB12F-C7C5-40A0-85A2-06977AA6DF80}"/>
              </a:ext>
            </a:extLst>
          </p:cNvPr>
          <p:cNvSpPr/>
          <p:nvPr/>
        </p:nvSpPr>
        <p:spPr>
          <a:xfrm flipH="1">
            <a:off x="5817712" y="6400006"/>
            <a:ext cx="257175" cy="257175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椭圆 33">
            <a:extLst>
              <a:ext uri="{FF2B5EF4-FFF2-40B4-BE49-F238E27FC236}">
                <a16:creationId xmlns:a16="http://schemas.microsoft.com/office/drawing/2014/main" id="{EA1D8CB5-316F-49C1-9D6E-69A77BFEA550}"/>
              </a:ext>
            </a:extLst>
          </p:cNvPr>
          <p:cNvSpPr/>
          <p:nvPr/>
        </p:nvSpPr>
        <p:spPr>
          <a:xfrm>
            <a:off x="1127125" y="5594350"/>
            <a:ext cx="169863" cy="169863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椭圆 34">
            <a:extLst>
              <a:ext uri="{FF2B5EF4-FFF2-40B4-BE49-F238E27FC236}">
                <a16:creationId xmlns:a16="http://schemas.microsoft.com/office/drawing/2014/main" id="{C1905513-CF50-4039-A104-B958964C667D}"/>
              </a:ext>
            </a:extLst>
          </p:cNvPr>
          <p:cNvSpPr/>
          <p:nvPr/>
        </p:nvSpPr>
        <p:spPr>
          <a:xfrm flipV="1">
            <a:off x="1176338" y="6140450"/>
            <a:ext cx="171450" cy="171450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椭圆 37">
            <a:extLst>
              <a:ext uri="{FF2B5EF4-FFF2-40B4-BE49-F238E27FC236}">
                <a16:creationId xmlns:a16="http://schemas.microsoft.com/office/drawing/2014/main" id="{762A218C-5150-450E-80E6-0C7DCEF3CEF5}"/>
              </a:ext>
            </a:extLst>
          </p:cNvPr>
          <p:cNvSpPr/>
          <p:nvPr/>
        </p:nvSpPr>
        <p:spPr>
          <a:xfrm>
            <a:off x="1946275" y="5840413"/>
            <a:ext cx="466725" cy="465137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椭圆 40">
            <a:extLst>
              <a:ext uri="{FF2B5EF4-FFF2-40B4-BE49-F238E27FC236}">
                <a16:creationId xmlns:a16="http://schemas.microsoft.com/office/drawing/2014/main" id="{ED77EB61-D9CC-4AB4-B816-AB57901D2E27}"/>
              </a:ext>
            </a:extLst>
          </p:cNvPr>
          <p:cNvSpPr/>
          <p:nvPr/>
        </p:nvSpPr>
        <p:spPr>
          <a:xfrm>
            <a:off x="6356798" y="6095714"/>
            <a:ext cx="169862" cy="169863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椭圆 41">
            <a:extLst>
              <a:ext uri="{FF2B5EF4-FFF2-40B4-BE49-F238E27FC236}">
                <a16:creationId xmlns:a16="http://schemas.microsoft.com/office/drawing/2014/main" id="{9F6E52A7-EA27-4349-BB31-8403D810F1FB}"/>
              </a:ext>
            </a:extLst>
          </p:cNvPr>
          <p:cNvSpPr/>
          <p:nvPr/>
        </p:nvSpPr>
        <p:spPr>
          <a:xfrm rot="10552123">
            <a:off x="8873791" y="6059675"/>
            <a:ext cx="87313" cy="87312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" name="椭圆 42">
            <a:extLst>
              <a:ext uri="{FF2B5EF4-FFF2-40B4-BE49-F238E27FC236}">
                <a16:creationId xmlns:a16="http://schemas.microsoft.com/office/drawing/2014/main" id="{473B45FA-9101-45CC-9596-B49843161629}"/>
              </a:ext>
            </a:extLst>
          </p:cNvPr>
          <p:cNvSpPr/>
          <p:nvPr/>
        </p:nvSpPr>
        <p:spPr>
          <a:xfrm flipH="1">
            <a:off x="1914525" y="6599238"/>
            <a:ext cx="276225" cy="274637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" name="椭圆 43">
            <a:extLst>
              <a:ext uri="{FF2B5EF4-FFF2-40B4-BE49-F238E27FC236}">
                <a16:creationId xmlns:a16="http://schemas.microsoft.com/office/drawing/2014/main" id="{7E5D29B8-799C-44A9-B7B8-F111C06F7FCB}"/>
              </a:ext>
            </a:extLst>
          </p:cNvPr>
          <p:cNvSpPr/>
          <p:nvPr/>
        </p:nvSpPr>
        <p:spPr>
          <a:xfrm rot="10552123">
            <a:off x="1365250" y="6551613"/>
            <a:ext cx="87313" cy="87312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椭圆 44">
            <a:extLst>
              <a:ext uri="{FF2B5EF4-FFF2-40B4-BE49-F238E27FC236}">
                <a16:creationId xmlns:a16="http://schemas.microsoft.com/office/drawing/2014/main" id="{E081496B-E15C-46EF-8066-852D1D0E214A}"/>
              </a:ext>
            </a:extLst>
          </p:cNvPr>
          <p:cNvSpPr/>
          <p:nvPr/>
        </p:nvSpPr>
        <p:spPr>
          <a:xfrm>
            <a:off x="160338" y="6594475"/>
            <a:ext cx="258762" cy="258763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椭圆 45">
            <a:extLst>
              <a:ext uri="{FF2B5EF4-FFF2-40B4-BE49-F238E27FC236}">
                <a16:creationId xmlns:a16="http://schemas.microsoft.com/office/drawing/2014/main" id="{E6A12AE0-9988-4CA4-AE75-6605DB07E22F}"/>
              </a:ext>
            </a:extLst>
          </p:cNvPr>
          <p:cNvSpPr/>
          <p:nvPr/>
        </p:nvSpPr>
        <p:spPr>
          <a:xfrm>
            <a:off x="2327275" y="6249988"/>
            <a:ext cx="327025" cy="327025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" name="椭圆 46">
            <a:extLst>
              <a:ext uri="{FF2B5EF4-FFF2-40B4-BE49-F238E27FC236}">
                <a16:creationId xmlns:a16="http://schemas.microsoft.com/office/drawing/2014/main" id="{16556734-5E85-4730-93BB-33D271842461}"/>
              </a:ext>
            </a:extLst>
          </p:cNvPr>
          <p:cNvSpPr/>
          <p:nvPr/>
        </p:nvSpPr>
        <p:spPr>
          <a:xfrm>
            <a:off x="333375" y="5903118"/>
            <a:ext cx="171450" cy="169862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" name="椭圆 47">
            <a:extLst>
              <a:ext uri="{FF2B5EF4-FFF2-40B4-BE49-F238E27FC236}">
                <a16:creationId xmlns:a16="http://schemas.microsoft.com/office/drawing/2014/main" id="{4D55DC05-0323-43B7-82AC-A7D93EEA3E05}"/>
              </a:ext>
            </a:extLst>
          </p:cNvPr>
          <p:cNvSpPr/>
          <p:nvPr/>
        </p:nvSpPr>
        <p:spPr>
          <a:xfrm>
            <a:off x="5480877" y="5972648"/>
            <a:ext cx="314325" cy="314325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椭圆 48">
            <a:extLst>
              <a:ext uri="{FF2B5EF4-FFF2-40B4-BE49-F238E27FC236}">
                <a16:creationId xmlns:a16="http://schemas.microsoft.com/office/drawing/2014/main" id="{6EA906B9-5BB1-4C25-9A05-C5BF4001F897}"/>
              </a:ext>
            </a:extLst>
          </p:cNvPr>
          <p:cNvSpPr/>
          <p:nvPr/>
        </p:nvSpPr>
        <p:spPr>
          <a:xfrm>
            <a:off x="850900" y="6700838"/>
            <a:ext cx="314325" cy="314325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椭圆 49">
            <a:extLst>
              <a:ext uri="{FF2B5EF4-FFF2-40B4-BE49-F238E27FC236}">
                <a16:creationId xmlns:a16="http://schemas.microsoft.com/office/drawing/2014/main" id="{FBDF2520-1CFB-4010-AB77-AB023AD60FFC}"/>
              </a:ext>
            </a:extLst>
          </p:cNvPr>
          <p:cNvSpPr/>
          <p:nvPr/>
        </p:nvSpPr>
        <p:spPr>
          <a:xfrm>
            <a:off x="1706289" y="5497513"/>
            <a:ext cx="314325" cy="312738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" name="椭圆 51">
            <a:extLst>
              <a:ext uri="{FF2B5EF4-FFF2-40B4-BE49-F238E27FC236}">
                <a16:creationId xmlns:a16="http://schemas.microsoft.com/office/drawing/2014/main" id="{420B8394-C0FF-4663-B896-9A31F3462BED}"/>
              </a:ext>
            </a:extLst>
          </p:cNvPr>
          <p:cNvSpPr/>
          <p:nvPr/>
        </p:nvSpPr>
        <p:spPr>
          <a:xfrm>
            <a:off x="10115075" y="6430963"/>
            <a:ext cx="312738" cy="312737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椭圆 52">
            <a:extLst>
              <a:ext uri="{FF2B5EF4-FFF2-40B4-BE49-F238E27FC236}">
                <a16:creationId xmlns:a16="http://schemas.microsoft.com/office/drawing/2014/main" id="{37F9E98F-E0FD-4AA0-B791-E7E6318D5AD2}"/>
              </a:ext>
            </a:extLst>
          </p:cNvPr>
          <p:cNvSpPr/>
          <p:nvPr/>
        </p:nvSpPr>
        <p:spPr>
          <a:xfrm>
            <a:off x="5115314" y="6265577"/>
            <a:ext cx="314325" cy="314325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4" name="椭圆 53">
            <a:extLst>
              <a:ext uri="{FF2B5EF4-FFF2-40B4-BE49-F238E27FC236}">
                <a16:creationId xmlns:a16="http://schemas.microsoft.com/office/drawing/2014/main" id="{6A0D451A-6BDD-4082-B8A4-16AB0DCD62B9}"/>
              </a:ext>
            </a:extLst>
          </p:cNvPr>
          <p:cNvSpPr/>
          <p:nvPr/>
        </p:nvSpPr>
        <p:spPr>
          <a:xfrm>
            <a:off x="8594999" y="6585744"/>
            <a:ext cx="169863" cy="169862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" name="椭圆 55">
            <a:extLst>
              <a:ext uri="{FF2B5EF4-FFF2-40B4-BE49-F238E27FC236}">
                <a16:creationId xmlns:a16="http://schemas.microsoft.com/office/drawing/2014/main" id="{F893D194-9F18-4C8E-BA64-18EA9B83CF50}"/>
              </a:ext>
            </a:extLst>
          </p:cNvPr>
          <p:cNvSpPr/>
          <p:nvPr/>
        </p:nvSpPr>
        <p:spPr>
          <a:xfrm flipH="1">
            <a:off x="4792568" y="6634956"/>
            <a:ext cx="215900" cy="217488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椭圆 49">
            <a:extLst>
              <a:ext uri="{FF2B5EF4-FFF2-40B4-BE49-F238E27FC236}">
                <a16:creationId xmlns:a16="http://schemas.microsoft.com/office/drawing/2014/main" id="{476D9B80-576C-41BE-B35E-A101E1746CA9}"/>
              </a:ext>
            </a:extLst>
          </p:cNvPr>
          <p:cNvSpPr/>
          <p:nvPr/>
        </p:nvSpPr>
        <p:spPr>
          <a:xfrm>
            <a:off x="9438646" y="6234907"/>
            <a:ext cx="314325" cy="312738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椭圆 21">
            <a:extLst>
              <a:ext uri="{FF2B5EF4-FFF2-40B4-BE49-F238E27FC236}">
                <a16:creationId xmlns:a16="http://schemas.microsoft.com/office/drawing/2014/main" id="{A9BAF99B-E4E6-49FD-BE28-78C6F1356D5A}"/>
              </a:ext>
            </a:extLst>
          </p:cNvPr>
          <p:cNvSpPr/>
          <p:nvPr/>
        </p:nvSpPr>
        <p:spPr>
          <a:xfrm>
            <a:off x="11149733" y="5569269"/>
            <a:ext cx="239817" cy="240982"/>
          </a:xfrm>
          <a:prstGeom prst="ellipse">
            <a:avLst/>
          </a:prstGeom>
          <a:solidFill>
            <a:srgbClr val="F4EFD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椭圆 13">
            <a:extLst>
              <a:ext uri="{FF2B5EF4-FFF2-40B4-BE49-F238E27FC236}">
                <a16:creationId xmlns:a16="http://schemas.microsoft.com/office/drawing/2014/main" id="{91CE7B94-A297-462A-BB63-31A6FD6A7663}"/>
              </a:ext>
            </a:extLst>
          </p:cNvPr>
          <p:cNvSpPr/>
          <p:nvPr/>
        </p:nvSpPr>
        <p:spPr>
          <a:xfrm>
            <a:off x="10767873" y="5830722"/>
            <a:ext cx="169863" cy="169863"/>
          </a:xfrm>
          <a:prstGeom prst="ellipse">
            <a:avLst/>
          </a:prstGeom>
          <a:solidFill>
            <a:srgbClr val="EB75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椭圆 33">
            <a:extLst>
              <a:ext uri="{FF2B5EF4-FFF2-40B4-BE49-F238E27FC236}">
                <a16:creationId xmlns:a16="http://schemas.microsoft.com/office/drawing/2014/main" id="{74DE757D-90E5-4BBB-B441-08D34D658AA2}"/>
              </a:ext>
            </a:extLst>
          </p:cNvPr>
          <p:cNvSpPr/>
          <p:nvPr/>
        </p:nvSpPr>
        <p:spPr>
          <a:xfrm>
            <a:off x="10998144" y="6328283"/>
            <a:ext cx="169863" cy="169863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椭圆 22">
            <a:extLst>
              <a:ext uri="{FF2B5EF4-FFF2-40B4-BE49-F238E27FC236}">
                <a16:creationId xmlns:a16="http://schemas.microsoft.com/office/drawing/2014/main" id="{2673CFA1-750C-48A7-B013-7C14521EFC36}"/>
              </a:ext>
            </a:extLst>
          </p:cNvPr>
          <p:cNvSpPr/>
          <p:nvPr/>
        </p:nvSpPr>
        <p:spPr>
          <a:xfrm flipH="1">
            <a:off x="11446125" y="6533357"/>
            <a:ext cx="276225" cy="276225"/>
          </a:xfrm>
          <a:prstGeom prst="ellipse">
            <a:avLst/>
          </a:prstGeom>
          <a:solidFill>
            <a:srgbClr val="FFC53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椭圆 52">
            <a:extLst>
              <a:ext uri="{FF2B5EF4-FFF2-40B4-BE49-F238E27FC236}">
                <a16:creationId xmlns:a16="http://schemas.microsoft.com/office/drawing/2014/main" id="{7976F931-48CC-4418-B959-C6BC227CA8DD}"/>
              </a:ext>
            </a:extLst>
          </p:cNvPr>
          <p:cNvSpPr/>
          <p:nvPr/>
        </p:nvSpPr>
        <p:spPr>
          <a:xfrm>
            <a:off x="11432665" y="5799194"/>
            <a:ext cx="485906" cy="485906"/>
          </a:xfrm>
          <a:prstGeom prst="ellipse">
            <a:avLst/>
          </a:prstGeom>
          <a:solidFill>
            <a:srgbClr val="76AF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椭圆 17">
            <a:extLst>
              <a:ext uri="{FF2B5EF4-FFF2-40B4-BE49-F238E27FC236}">
                <a16:creationId xmlns:a16="http://schemas.microsoft.com/office/drawing/2014/main" id="{B1EF0733-AD2E-4094-8B20-015F0A0BB619}"/>
              </a:ext>
            </a:extLst>
          </p:cNvPr>
          <p:cNvSpPr/>
          <p:nvPr/>
        </p:nvSpPr>
        <p:spPr>
          <a:xfrm>
            <a:off x="12049125" y="5883904"/>
            <a:ext cx="118406" cy="126371"/>
          </a:xfrm>
          <a:prstGeom prst="ellipse">
            <a:avLst/>
          </a:prstGeom>
          <a:solidFill>
            <a:srgbClr val="C8C2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14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B3B0B3B-B902-48D5-AC12-0F6F23DDC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7" y="0"/>
            <a:ext cx="9959008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CC8A321-8ED9-46FF-BC4E-AA66EF67352D}"/>
              </a:ext>
            </a:extLst>
          </p:cNvPr>
          <p:cNvSpPr/>
          <p:nvPr/>
        </p:nvSpPr>
        <p:spPr>
          <a:xfrm>
            <a:off x="3181349" y="2166853"/>
            <a:ext cx="5972175" cy="200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koppt-文本框">
            <a:extLst>
              <a:ext uri="{FF2B5EF4-FFF2-40B4-BE49-F238E27FC236}">
                <a16:creationId xmlns:a16="http://schemas.microsoft.com/office/drawing/2014/main" id="{F246347A-09B1-4F70-8DD2-0C7E1F232EBC}"/>
              </a:ext>
            </a:extLst>
          </p:cNvPr>
          <p:cNvSpPr txBox="1"/>
          <p:nvPr/>
        </p:nvSpPr>
        <p:spPr>
          <a:xfrm>
            <a:off x="2773412" y="2767280"/>
            <a:ext cx="7308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翻開作文板 </a:t>
            </a:r>
            <a:r>
              <a:rPr kumimoji="0" lang="en-US" altLang="zh-TW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05E4763-4A7A-4668-9CB2-7809B8764B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42214"/>
          <a:stretch/>
        </p:blipFill>
        <p:spPr>
          <a:xfrm>
            <a:off x="9996872" y="3262731"/>
            <a:ext cx="3383560" cy="356759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4FD0EC1-414C-481F-931D-93D95AF0F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7" r="58458"/>
          <a:stretch/>
        </p:blipFill>
        <p:spPr>
          <a:xfrm>
            <a:off x="-444416" y="3279880"/>
            <a:ext cx="2886075" cy="35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9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6C60417-10E3-459A-800F-F567C4052F9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9" y="0"/>
            <a:ext cx="11420061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8A7824B-4B89-4D35-896A-829BEA5AC04D}"/>
              </a:ext>
            </a:extLst>
          </p:cNvPr>
          <p:cNvSpPr/>
          <p:nvPr/>
        </p:nvSpPr>
        <p:spPr>
          <a:xfrm>
            <a:off x="755374" y="572600"/>
            <a:ext cx="7653130" cy="42131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CEC02EAC-E7BA-4C35-8326-88F2695FCFBD}"/>
              </a:ext>
            </a:extLst>
          </p:cNvPr>
          <p:cNvSpPr/>
          <p:nvPr/>
        </p:nvSpPr>
        <p:spPr>
          <a:xfrm>
            <a:off x="3225092" y="1566513"/>
            <a:ext cx="6380922" cy="1709531"/>
          </a:xfrm>
          <a:prstGeom prst="wedgeRoundRectCallout">
            <a:avLst>
              <a:gd name="adj1" fmla="val -5051"/>
              <a:gd name="adj2" fmla="val -87004"/>
              <a:gd name="adj3" fmla="val 16667"/>
            </a:avLst>
          </a:prstGeom>
          <a:solidFill>
            <a:schemeClr val="tx1"/>
          </a:solidFill>
          <a:ln w="57150">
            <a:solidFill>
              <a:srgbClr val="3DB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koppt-文本框">
            <a:extLst>
              <a:ext uri="{FF2B5EF4-FFF2-40B4-BE49-F238E27FC236}">
                <a16:creationId xmlns:a16="http://schemas.microsoft.com/office/drawing/2014/main" id="{5DFE9846-B122-4E2A-BD2F-070E58AA45C9}"/>
              </a:ext>
            </a:extLst>
          </p:cNvPr>
          <p:cNvSpPr txBox="1"/>
          <p:nvPr/>
        </p:nvSpPr>
        <p:spPr>
          <a:xfrm>
            <a:off x="3490080" y="1913446"/>
            <a:ext cx="7308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在這裡寫上題目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93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微软雅黑">
  <a:themeElements>
    <a:clrScheme name="平面图表4配色(合集配色)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CC0"/>
      </a:accent1>
      <a:accent2>
        <a:srgbClr val="FFC535"/>
      </a:accent2>
      <a:accent3>
        <a:srgbClr val="EB7513"/>
      </a:accent3>
      <a:accent4>
        <a:srgbClr val="C8C2AC"/>
      </a:accent4>
      <a:accent5>
        <a:srgbClr val="76AFAF"/>
      </a:accent5>
      <a:accent6>
        <a:srgbClr val="F4EFD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微软雅黑 Light" panose="020B0502040204020203" pitchFamily="34" charset="-122"/>
            <a:ea typeface="微软雅黑 Light" panose="020B0502040204020203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2863</Words>
  <Application>Microsoft Office PowerPoint</Application>
  <PresentationFormat>寬螢幕</PresentationFormat>
  <Paragraphs>661</Paragraphs>
  <Slides>59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59</vt:i4>
      </vt:variant>
    </vt:vector>
  </HeadingPairs>
  <TitlesOfParts>
    <vt:vector size="78" baseType="lpstr">
      <vt:lpstr>文鼎標楷注音</vt:lpstr>
      <vt:lpstr>文鼎標楷注音破音一</vt:lpstr>
      <vt:lpstr>文鼎標楷注音破音二</vt:lpstr>
      <vt:lpstr>華康黑體W7注音</vt:lpstr>
      <vt:lpstr>華康黑體W7破音一</vt:lpstr>
      <vt:lpstr>華康標楷W5注音</vt:lpstr>
      <vt:lpstr>華康標楷W5破音一</vt:lpstr>
      <vt:lpstr>微软雅黑 Light</vt:lpstr>
      <vt:lpstr>微軟正黑體</vt:lpstr>
      <vt:lpstr>Arial</vt:lpstr>
      <vt:lpstr>Calibri</vt:lpstr>
      <vt:lpstr>Calibri Light</vt:lpstr>
      <vt:lpstr>Century Gothic</vt:lpstr>
      <vt:lpstr>Franklin Gothic Book</vt:lpstr>
      <vt:lpstr>Franklin Gothic Medium</vt:lpstr>
      <vt:lpstr>Office 佈景主題</vt:lpstr>
      <vt:lpstr>2_Office 佈景主題</vt:lpstr>
      <vt:lpstr>3_Office 佈景主題</vt:lpstr>
      <vt:lpstr>微软雅黑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瑛娟 魏</dc:creator>
  <cp:lastModifiedBy>瑛娟 魏</cp:lastModifiedBy>
  <cp:revision>58</cp:revision>
  <dcterms:created xsi:type="dcterms:W3CDTF">2020-10-21T02:05:19Z</dcterms:created>
  <dcterms:modified xsi:type="dcterms:W3CDTF">2020-11-26T07:57:05Z</dcterms:modified>
</cp:coreProperties>
</file>