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j0KWSw29bSgT6xgkzyGps7t/wt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" name="Google Shape;10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5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5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5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3" name="Google Shape;143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5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1" name="Google Shape;15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6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6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 txBox="1"/>
          <p:nvPr/>
        </p:nvSpPr>
        <p:spPr>
          <a:xfrm>
            <a:off x="2654300" y="148265"/>
            <a:ext cx="68834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8800" u="none" cap="none" strike="noStrike">
                <a:solidFill>
                  <a:srgbClr val="008C9E"/>
                </a:solidFill>
                <a:latin typeface="Arial"/>
                <a:ea typeface="Arial"/>
                <a:cs typeface="Arial"/>
                <a:sym typeface="Arial"/>
              </a:rPr>
              <a:t>貼紙6大功能</a:t>
            </a:r>
            <a:endParaRPr/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13818">
            <a:off x="109765" y="2234174"/>
            <a:ext cx="4027480" cy="402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0967">
            <a:off x="2970030" y="2006927"/>
            <a:ext cx="4027480" cy="402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43849">
            <a:off x="5758953" y="2006928"/>
            <a:ext cx="4040904" cy="402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87926">
            <a:off x="8452137" y="2250499"/>
            <a:ext cx="3973779" cy="402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1" id="225" name="Google Shape;2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338" y="0"/>
            <a:ext cx="7045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"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338" y="0"/>
            <a:ext cx="7045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3"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338" y="0"/>
            <a:ext cx="7045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" id="240" name="Google Shape;2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0100"/>
            <a:ext cx="12192000" cy="52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DA19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/>
          <p:nvPr/>
        </p:nvSpPr>
        <p:spPr>
          <a:xfrm>
            <a:off x="3763765" y="1784228"/>
            <a:ext cx="7815209" cy="333398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3630201" y="1849120"/>
            <a:ext cx="7815209" cy="333398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746590" y="920391"/>
            <a:ext cx="1130158" cy="450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1D2C"/>
              </a:buClr>
              <a:buSzPts val="28700"/>
              <a:buFont typeface="Arial"/>
              <a:buNone/>
            </a:pPr>
            <a:r>
              <a:rPr b="1" lang="zh-TW" sz="28700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8700" u="none" cap="none" strike="noStrike">
              <a:solidFill>
                <a:srgbClr val="751D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3782600" y="2092970"/>
            <a:ext cx="751041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1D2C"/>
              </a:buClr>
              <a:buSzPts val="8800"/>
              <a:buFont typeface="Arial"/>
              <a:buNone/>
            </a:pPr>
            <a:r>
              <a:rPr b="0" i="0" lang="zh-TW" sz="8800" u="none" cap="none" strike="noStrike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每日情緒/性格搜查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DA19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/>
          <p:nvPr/>
        </p:nvSpPr>
        <p:spPr>
          <a:xfrm>
            <a:off x="3744929" y="1731927"/>
            <a:ext cx="7815209" cy="335288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3611365" y="1796819"/>
            <a:ext cx="7815209" cy="33528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746590" y="920391"/>
            <a:ext cx="1130158" cy="450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1D2C"/>
              </a:buClr>
              <a:buSzPts val="28700"/>
              <a:buFont typeface="Arial"/>
              <a:buNone/>
            </a:pPr>
            <a:r>
              <a:rPr b="1" lang="zh-TW" sz="28700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8700" u="none" cap="none" strike="noStrike">
              <a:solidFill>
                <a:srgbClr val="751D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3897328" y="2697727"/>
            <a:ext cx="7510410" cy="142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751D2C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讀課文，做眉批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DA1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/>
          <p:nvPr/>
        </p:nvSpPr>
        <p:spPr>
          <a:xfrm>
            <a:off x="3763765" y="1990420"/>
            <a:ext cx="7815209" cy="300586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3630201" y="2055312"/>
            <a:ext cx="7815209" cy="300586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1106186" y="940939"/>
            <a:ext cx="1130158" cy="450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1D2C"/>
              </a:buClr>
              <a:buSzPts val="28700"/>
              <a:buFont typeface="Arial"/>
              <a:buNone/>
            </a:pPr>
            <a:r>
              <a:rPr b="1" i="0" lang="zh-TW" sz="28700" u="none" cap="none" strike="noStrike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28700" u="none" cap="none" strike="noStrike">
              <a:solidFill>
                <a:srgbClr val="751D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4479530" y="2497976"/>
            <a:ext cx="638367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1D2C"/>
              </a:buClr>
              <a:buSzPts val="11500"/>
              <a:buFont typeface="Arial"/>
              <a:buNone/>
            </a:pPr>
            <a:r>
              <a:rPr b="0" i="0" lang="zh-TW" sz="11500" u="none" cap="none" strike="noStrike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考後省思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" id="306" name="Google Shape;30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7" id="311" name="Google Shape;3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DA19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/>
          <p:nvPr/>
        </p:nvSpPr>
        <p:spPr>
          <a:xfrm>
            <a:off x="3744929" y="1731927"/>
            <a:ext cx="7815209" cy="335288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3611365" y="1796819"/>
            <a:ext cx="7815209" cy="33528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746590" y="920391"/>
            <a:ext cx="1130158" cy="450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1D2C"/>
              </a:buClr>
              <a:buSzPts val="28700"/>
              <a:buFont typeface="Arial"/>
              <a:buNone/>
            </a:pPr>
            <a:r>
              <a:rPr b="1" i="0" lang="zh-TW" sz="28700" u="none" cap="none" strike="noStrike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28700" u="none" cap="none" strike="noStrike">
              <a:solidFill>
                <a:srgbClr val="751D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4049728" y="1974004"/>
            <a:ext cx="7510410" cy="2868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751D2C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情緒/性格語詞對對碰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" id="324" name="Google Shape;3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" id="329" name="Google Shape;32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" id="187" name="Google Shape;1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" id="334" name="Google Shape;33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" id="339" name="Google Shape;33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" id="344" name="Google Shape;3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" id="192" name="Google Shape;1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197" name="Google Shape;1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DA19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3763766" y="1990420"/>
            <a:ext cx="7301502" cy="300586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3630202" y="2055312"/>
            <a:ext cx="7301502" cy="300586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818508" y="1064229"/>
            <a:ext cx="1130158" cy="450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700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700">
              <a:solidFill>
                <a:srgbClr val="751D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21265" y="1979936"/>
            <a:ext cx="751041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課外閱讀</a:t>
            </a:r>
            <a:endParaRPr sz="9600">
              <a:solidFill>
                <a:srgbClr val="751D2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>
                <a:solidFill>
                  <a:srgbClr val="751D2C"/>
                </a:solidFill>
                <a:latin typeface="Arial"/>
                <a:ea typeface="Arial"/>
                <a:cs typeface="Arial"/>
                <a:sym typeface="Arial"/>
              </a:rPr>
              <a:t>標註心得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8" id="210" name="Google Shape;2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338" y="0"/>
            <a:ext cx="7045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9" id="215" name="Google Shape;2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338" y="0"/>
            <a:ext cx="7045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" id="220" name="Google Shape;2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338" y="0"/>
            <a:ext cx="7045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2020-11-25T03:58:00Z</dcterms:created>
  <dc:creator>user</dc:creator>
</cp:coreProperties>
</file>