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1ADE7A-5F8C-425E-B897-20150DFB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244248B-F795-47AA-83FB-5F592E4B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E813-4AAD-4D12-A442-3108899B43F0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E7566E9-8F72-4D39-A952-706264BD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312B191-F006-431D-9D18-8482F3B6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25F3-7F80-4619-A52F-96D23CAF3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31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0F0B3FE-2616-4BE6-B6C7-F6EC7453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4C4CD0-B284-4746-9D35-474AB590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C35639-85B3-422E-8BB8-F839305F1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E813-4AAD-4D12-A442-3108899B43F0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705324-6F6D-4997-B736-993CD3217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D8E91C-0A19-45C4-8481-AA88257A3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25F3-7F80-4619-A52F-96D23CAF3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16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72D942C-2F2D-4ECD-B531-74D91150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07E401B-3EFB-4E48-B6A0-D4949C3919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DCF5738-616C-4DC3-98F3-6F05154F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659E3F-3D5E-4B20-A444-47D9B9E10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4BE029C-D677-4970-B621-487A1876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B2E491-1918-4F31-B04C-FFF704706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981C557-8BE5-45D6-BD20-A9B88016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93D5A2-90DB-4944-A10C-F814F003E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C1F8CF0-C182-4A96-9BE5-EF2A4688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D1D185-0393-4FC6-9818-B9E13000F9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C042C16-A4D7-4596-9C8B-4DDFBAC3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51BAEB-90BF-465A-80C5-C01E5C46B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70558EC-50FE-4713-BA75-F39BFC5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87601D-59B3-4FEF-B507-71030B97AA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E9194E3-3B6F-4026-A8C4-BDA0FA4F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33AE34-ACA0-43DF-B3AB-4FA60FACE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1409897-4451-4603-B8CA-2812BDF6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DA6C60-526B-4A29-8A38-D8F2F1B2E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F0D77B2-145B-48CC-B980-4833974D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0F28DCB-7462-401E-A1C4-29CEDA1E3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EF73796-1C90-411B-97AA-1A94D6BA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ED935C-90ED-4011-A1E2-9C4D5E7BE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A29A3EB-0EA9-43AF-9D0E-B30CA6B2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E25D9D8-24A9-45B9-84E1-C925F62D99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9F8E17C-D5A7-48FA-925E-ED9EFFFF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8DC25FC-AC52-438F-B07E-0F6489512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6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7F61F93-C099-4B57-941D-E21F7FD5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E33722B-5055-4B23-A29D-8AD88FDE7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6CDB0C8-1ABA-465B-BC5D-0FAE990C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0445B1E-1481-455F-A93D-B7449AEC55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5B23DB0-32FE-4E97-9A3C-7F644471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3EB09D3-4224-4078-8E4D-ED61DC9B6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3F76A58-E013-4209-A616-73157CA8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EAB0D80-00E5-4DF7-9781-4C732A77A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B9B9178-AED9-4F44-935B-BA3BD151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F047D08-89AF-4D0D-A66E-95E30F4EE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BE9FCFF-3D75-498D-BE97-C04CD250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40F7BE-DEE2-4F73-93C3-96C514DB00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C08000A-6A97-45D8-9BFA-6953E4B3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7FC3DD5-8C64-49DC-A478-BDF61E7FF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F212F84-E40B-4469-BED1-63C6701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7E04DD-C541-462C-98AB-7A75A84A4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B48CB8F-4E24-45C6-9EE3-CF49FDF7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AFD659-C99C-46DD-BF99-9CD1757ED1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DD814DD-F2B6-428B-A323-5284EE1C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FA883B-0D96-49A8-8108-B1B803863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5045AE8-B1D2-49FD-9048-1880BFD7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846E55-FF9D-4EE1-85D0-6A1FAB49B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F9024E4-A03E-4489-9556-249D0618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50D3F64-F3F6-4A05-9C77-F84B9F542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19F5DFD-7C89-459B-BF2F-FD5EC37B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109735-57B7-4F8F-A8C5-1C247B3B3B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2BE4A5C-5FD9-40AD-8C65-B0B66518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0B7FF6-9F3C-4EB9-BAE6-0D10B8586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149E781-FC6E-4912-BB09-FE0D13AC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B76989-86AC-40F1-8CA5-8A1AC6D51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3921A7F-3CF8-46DF-805F-22E87883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EDAA245-0B1F-43F4-B9A6-0378FCF62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E51231B-0691-48B9-B858-4947CE0D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62DC1D-1EB5-4C32-BA79-C94447717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8BAA543-5D32-4351-ADAC-BF1E96D4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CC5976F-B908-40D1-BC67-83CF9C6A0E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AAFB450-3D98-4414-8608-8820400C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38906B5-0683-4D2F-AECF-854B39FF19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715A284-3C5F-452C-9E44-F4EAEA40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4891403-85F2-4EA3-B8AA-EC6FC2401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CB20526-B82B-44FD-8934-2BAA9DF4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F03F77-1C3C-4532-877B-F79D822CBD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C792A32-06DD-435D-9A98-22920A09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56A58C-E896-438E-ADCF-EAB9502DA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9558395-5CFB-44EE-8051-649740EA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369F93E-55F3-433D-A498-69FAEEA5B5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魏瑛娟</dc:creator>
  <cp:lastModifiedBy>魏瑛娟</cp:lastModifiedBy>
  <cp:revision>1</cp:revision>
  <dcterms:created xsi:type="dcterms:W3CDTF">2021-03-23T12:06:43Z</dcterms:created>
  <dcterms:modified xsi:type="dcterms:W3CDTF">2021-03-23T12:06:43Z</dcterms:modified>
</cp:coreProperties>
</file>